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94" r:id="rId3"/>
    <p:sldId id="323" r:id="rId4"/>
    <p:sldId id="295" r:id="rId5"/>
    <p:sldId id="312" r:id="rId6"/>
    <p:sldId id="303" r:id="rId7"/>
    <p:sldId id="304" r:id="rId8"/>
    <p:sldId id="306" r:id="rId9"/>
    <p:sldId id="307" r:id="rId10"/>
    <p:sldId id="313" r:id="rId11"/>
    <p:sldId id="308" r:id="rId12"/>
    <p:sldId id="314" r:id="rId13"/>
    <p:sldId id="315" r:id="rId14"/>
    <p:sldId id="316" r:id="rId15"/>
    <p:sldId id="317" r:id="rId16"/>
    <p:sldId id="258" r:id="rId17"/>
    <p:sldId id="310" r:id="rId18"/>
    <p:sldId id="318" r:id="rId19"/>
    <p:sldId id="322" r:id="rId20"/>
    <p:sldId id="299" r:id="rId21"/>
    <p:sldId id="319" r:id="rId22"/>
    <p:sldId id="321" r:id="rId23"/>
    <p:sldId id="272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Gantari" panose="020B0604020202020204" charset="0"/>
      <p:regular r:id="rId28"/>
      <p:bold r:id="rId29"/>
      <p:italic r:id="rId30"/>
      <p:boldItalic r:id="rId31"/>
    </p:embeddedFont>
    <p:embeddedFont>
      <p:font typeface="Golos Text" panose="020B0604020202020204" charset="0"/>
      <p:regular r:id="rId32"/>
      <p:bold r:id="rId33"/>
    </p:embeddedFont>
    <p:embeddedFont>
      <p:font typeface="Golos Text Medium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9DDFAD-4D80-461C-9F9E-A4E9111AABFA}">
  <a:tblStyle styleId="{B49DDFAD-4D80-461C-9F9E-A4E9111AA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22" autoAdjust="0"/>
  </p:normalViewPr>
  <p:slideViewPr>
    <p:cSldViewPr snapToGrid="0">
      <p:cViewPr varScale="1">
        <p:scale>
          <a:sx n="121" d="100"/>
          <a:sy n="121" d="100"/>
        </p:scale>
        <p:origin x="13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biran\Downloads\Final%20Results%20(1)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Sheet1!$F$2:$F$5428</cx:f>
        <cx:lvl ptCount="5427" formatCode="0.00%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  <cx:pt idx="108">1</cx:pt>
          <cx:pt idx="109">1</cx:pt>
          <cx:pt idx="110">1</cx:pt>
          <cx:pt idx="111">1</cx:pt>
          <cx:pt idx="112">1</cx:pt>
          <cx:pt idx="113">1</cx:pt>
          <cx:pt idx="114">1</cx:pt>
          <cx:pt idx="115">1</cx:pt>
          <cx:pt idx="116">1</cx:pt>
          <cx:pt idx="117">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1</cx:pt>
          <cx:pt idx="132">1</cx:pt>
          <cx:pt idx="133">1</cx:pt>
          <cx:pt idx="134">1</cx:pt>
          <cx:pt idx="135">1</cx:pt>
          <cx:pt idx="136">1</cx:pt>
          <cx:pt idx="137">1</cx:pt>
          <cx:pt idx="138">1</cx:pt>
          <cx:pt idx="139">1</cx:pt>
          <cx:pt idx="140">1</cx:pt>
          <cx:pt idx="141">1</cx:pt>
          <cx:pt idx="142">1</cx:pt>
          <cx:pt idx="143">1</cx:pt>
          <cx:pt idx="144">1</cx:pt>
          <cx:pt idx="145">1</cx:pt>
          <cx:pt idx="146">1</cx:pt>
          <cx:pt idx="147">1</cx:pt>
          <cx:pt idx="148">1</cx:pt>
          <cx:pt idx="149">1</cx:pt>
          <cx:pt idx="150">1</cx:pt>
          <cx:pt idx="151">1</cx:pt>
          <cx:pt idx="152">1</cx:pt>
          <cx:pt idx="153">1</cx:pt>
          <cx:pt idx="154">1</cx:pt>
          <cx:pt idx="155">1</cx:pt>
          <cx:pt idx="156">1</cx:pt>
          <cx:pt idx="157">1</cx:pt>
          <cx:pt idx="158">1</cx:pt>
          <cx:pt idx="159">1</cx:pt>
          <cx:pt idx="160">1</cx:pt>
          <cx:pt idx="161">1</cx:pt>
          <cx:pt idx="162">1</cx:pt>
          <cx:pt idx="163">1</cx:pt>
          <cx:pt idx="164">1</cx:pt>
          <cx:pt idx="165">1</cx:pt>
          <cx:pt idx="166">1</cx:pt>
          <cx:pt idx="167">1</cx:pt>
          <cx:pt idx="168">1</cx:pt>
          <cx:pt idx="169">1</cx:pt>
          <cx:pt idx="170">1</cx:pt>
          <cx:pt idx="171">1</cx:pt>
          <cx:pt idx="172">1</cx:pt>
          <cx:pt idx="173">1</cx:pt>
          <cx:pt idx="174">1</cx:pt>
          <cx:pt idx="175">1</cx:pt>
          <cx:pt idx="176">1</cx:pt>
          <cx:pt idx="177">1</cx:pt>
          <cx:pt idx="178">1</cx:pt>
          <cx:pt idx="179">1</cx:pt>
          <cx:pt idx="180">1</cx:pt>
          <cx:pt idx="181">1</cx:pt>
          <cx:pt idx="182">1</cx:pt>
          <cx:pt idx="183">1</cx:pt>
          <cx:pt idx="184">1</cx:pt>
          <cx:pt idx="185">1</cx:pt>
          <cx:pt idx="186">1</cx:pt>
          <cx:pt idx="187">1</cx:pt>
          <cx:pt idx="188">1</cx:pt>
          <cx:pt idx="189">1</cx:pt>
          <cx:pt idx="190">1</cx:pt>
          <cx:pt idx="191">1</cx:pt>
          <cx:pt idx="192">1</cx:pt>
          <cx:pt idx="193">1</cx:pt>
          <cx:pt idx="194">1</cx:pt>
          <cx:pt idx="195">1</cx:pt>
          <cx:pt idx="196">1</cx:pt>
          <cx:pt idx="197">1</cx:pt>
          <cx:pt idx="198">1</cx:pt>
          <cx:pt idx="199">1</cx:pt>
          <cx:pt idx="200">1</cx:pt>
          <cx:pt idx="201">1</cx:pt>
          <cx:pt idx="202">1</cx:pt>
          <cx:pt idx="203">1</cx:pt>
          <cx:pt idx="204">1</cx:pt>
          <cx:pt idx="205">1</cx:pt>
          <cx:pt idx="206">1</cx:pt>
          <cx:pt idx="207">1</cx:pt>
          <cx:pt idx="208">1</cx:pt>
          <cx:pt idx="209">1</cx:pt>
          <cx:pt idx="210">1</cx:pt>
          <cx:pt idx="211">1</cx:pt>
          <cx:pt idx="212">1</cx:pt>
          <cx:pt idx="213">1</cx:pt>
          <cx:pt idx="214">1</cx:pt>
          <cx:pt idx="215">1</cx:pt>
          <cx:pt idx="216">1</cx:pt>
          <cx:pt idx="217">1</cx:pt>
          <cx:pt idx="218">1</cx:pt>
          <cx:pt idx="219">1</cx:pt>
          <cx:pt idx="220">1</cx:pt>
          <cx:pt idx="221">1</cx:pt>
          <cx:pt idx="222">1</cx:pt>
          <cx:pt idx="223">1</cx:pt>
          <cx:pt idx="224">1</cx:pt>
          <cx:pt idx="225">1</cx:pt>
          <cx:pt idx="226">1</cx:pt>
          <cx:pt idx="227">1</cx:pt>
          <cx:pt idx="228">1</cx:pt>
          <cx:pt idx="229">1</cx:pt>
          <cx:pt idx="230">1</cx:pt>
          <cx:pt idx="231">1</cx:pt>
          <cx:pt idx="232">1</cx:pt>
          <cx:pt idx="233">1</cx:pt>
          <cx:pt idx="234">1</cx:pt>
          <cx:pt idx="235">1</cx:pt>
          <cx:pt idx="236">1</cx:pt>
          <cx:pt idx="237">1</cx:pt>
          <cx:pt idx="238">1</cx:pt>
          <cx:pt idx="239">1</cx:pt>
          <cx:pt idx="240">1</cx:pt>
          <cx:pt idx="241">1</cx:pt>
          <cx:pt idx="242">1</cx:pt>
          <cx:pt idx="243">1</cx:pt>
          <cx:pt idx="244">1</cx:pt>
          <cx:pt idx="245">1</cx:pt>
          <cx:pt idx="246">1</cx:pt>
          <cx:pt idx="247">1</cx:pt>
          <cx:pt idx="248">1</cx:pt>
          <cx:pt idx="249">1</cx:pt>
          <cx:pt idx="250">1</cx:pt>
          <cx:pt idx="251">1</cx:pt>
          <cx:pt idx="252">1</cx:pt>
          <cx:pt idx="253">1</cx:pt>
          <cx:pt idx="254">1</cx:pt>
          <cx:pt idx="255">1</cx:pt>
          <cx:pt idx="256">1</cx:pt>
          <cx:pt idx="257">1</cx:pt>
          <cx:pt idx="258">1</cx:pt>
          <cx:pt idx="259">1</cx:pt>
          <cx:pt idx="260">1</cx:pt>
          <cx:pt idx="261">1</cx:pt>
          <cx:pt idx="262">1</cx:pt>
          <cx:pt idx="263">1</cx:pt>
          <cx:pt idx="264">1</cx:pt>
          <cx:pt idx="265">1</cx:pt>
          <cx:pt idx="266">1</cx:pt>
          <cx:pt idx="267">1</cx:pt>
          <cx:pt idx="268">1</cx:pt>
          <cx:pt idx="269">1</cx:pt>
          <cx:pt idx="270">1</cx:pt>
          <cx:pt idx="271">1</cx:pt>
          <cx:pt idx="272">1</cx:pt>
          <cx:pt idx="273">1</cx:pt>
          <cx:pt idx="274">1</cx:pt>
          <cx:pt idx="275">1</cx:pt>
          <cx:pt idx="276">1</cx:pt>
          <cx:pt idx="277">1</cx:pt>
          <cx:pt idx="278">1</cx:pt>
          <cx:pt idx="279">1</cx:pt>
          <cx:pt idx="280">1</cx:pt>
          <cx:pt idx="281">1</cx:pt>
          <cx:pt idx="282">1</cx:pt>
          <cx:pt idx="283">1</cx:pt>
          <cx:pt idx="284">1</cx:pt>
          <cx:pt idx="285">1</cx:pt>
          <cx:pt idx="286">1</cx:pt>
          <cx:pt idx="287">1</cx:pt>
          <cx:pt idx="288">1</cx:pt>
          <cx:pt idx="289">1</cx:pt>
          <cx:pt idx="290">1</cx:pt>
          <cx:pt idx="291">1</cx:pt>
          <cx:pt idx="292">1</cx:pt>
          <cx:pt idx="293">1</cx:pt>
          <cx:pt idx="294">1</cx:pt>
          <cx:pt idx="295">1</cx:pt>
          <cx:pt idx="296">1</cx:pt>
          <cx:pt idx="297">1</cx:pt>
          <cx:pt idx="298">1</cx:pt>
          <cx:pt idx="299">1</cx:pt>
          <cx:pt idx="300">1</cx:pt>
          <cx:pt idx="301">1</cx:pt>
          <cx:pt idx="302">1</cx:pt>
          <cx:pt idx="303">1</cx:pt>
          <cx:pt idx="304">1</cx:pt>
          <cx:pt idx="305">1</cx:pt>
          <cx:pt idx="306">1</cx:pt>
          <cx:pt idx="307">1</cx:pt>
          <cx:pt idx="308">1</cx:pt>
          <cx:pt idx="309">1</cx:pt>
          <cx:pt idx="310">1</cx:pt>
          <cx:pt idx="311">1</cx:pt>
          <cx:pt idx="312">1</cx:pt>
          <cx:pt idx="313">1</cx:pt>
          <cx:pt idx="314">1</cx:pt>
          <cx:pt idx="315">1</cx:pt>
          <cx:pt idx="316">1</cx:pt>
          <cx:pt idx="317">1</cx:pt>
          <cx:pt idx="318">1</cx:pt>
          <cx:pt idx="319">1</cx:pt>
          <cx:pt idx="320">1</cx:pt>
          <cx:pt idx="321">1</cx:pt>
          <cx:pt idx="322">1</cx:pt>
          <cx:pt idx="323">1</cx:pt>
          <cx:pt idx="324">1</cx:pt>
          <cx:pt idx="325">1</cx:pt>
          <cx:pt idx="326">1</cx:pt>
          <cx:pt idx="327">1</cx:pt>
          <cx:pt idx="328">1</cx:pt>
          <cx:pt idx="329">1</cx:pt>
          <cx:pt idx="330">1</cx:pt>
          <cx:pt idx="331">1</cx:pt>
          <cx:pt idx="332">1</cx:pt>
          <cx:pt idx="333">1</cx:pt>
          <cx:pt idx="334">1</cx:pt>
          <cx:pt idx="335">1</cx:pt>
          <cx:pt idx="336">1</cx:pt>
          <cx:pt idx="337">1</cx:pt>
          <cx:pt idx="338">1</cx:pt>
          <cx:pt idx="339">1</cx:pt>
          <cx:pt idx="340">1</cx:pt>
          <cx:pt idx="341">1</cx:pt>
          <cx:pt idx="342">1</cx:pt>
          <cx:pt idx="343">1</cx:pt>
          <cx:pt idx="344">1</cx:pt>
          <cx:pt idx="345">1</cx:pt>
          <cx:pt idx="346">1</cx:pt>
          <cx:pt idx="347">1</cx:pt>
          <cx:pt idx="348">1</cx:pt>
          <cx:pt idx="349">1</cx:pt>
          <cx:pt idx="350">1</cx:pt>
          <cx:pt idx="351">1</cx:pt>
          <cx:pt idx="352">1</cx:pt>
          <cx:pt idx="353">1</cx:pt>
          <cx:pt idx="354">1</cx:pt>
          <cx:pt idx="355">1</cx:pt>
          <cx:pt idx="356">1</cx:pt>
          <cx:pt idx="357">1</cx:pt>
          <cx:pt idx="358">1</cx:pt>
          <cx:pt idx="359">1</cx:pt>
          <cx:pt idx="360">1</cx:pt>
          <cx:pt idx="361">1</cx:pt>
          <cx:pt idx="362">1</cx:pt>
          <cx:pt idx="363">1</cx:pt>
          <cx:pt idx="364">1</cx:pt>
          <cx:pt idx="365">1</cx:pt>
          <cx:pt idx="366">1</cx:pt>
          <cx:pt idx="367">1</cx:pt>
          <cx:pt idx="368">1</cx:pt>
          <cx:pt idx="369">1</cx:pt>
          <cx:pt idx="370">1</cx:pt>
          <cx:pt idx="371">1</cx:pt>
          <cx:pt idx="372">1</cx:pt>
          <cx:pt idx="373">1</cx:pt>
          <cx:pt idx="374">1</cx:pt>
          <cx:pt idx="375">1</cx:pt>
          <cx:pt idx="376">1</cx:pt>
          <cx:pt idx="377">1</cx:pt>
          <cx:pt idx="378">1</cx:pt>
          <cx:pt idx="379">1</cx:pt>
          <cx:pt idx="380">1</cx:pt>
          <cx:pt idx="381">1</cx:pt>
          <cx:pt idx="382">1</cx:pt>
          <cx:pt idx="383">1</cx:pt>
          <cx:pt idx="384">1</cx:pt>
          <cx:pt idx="385">1</cx:pt>
          <cx:pt idx="386">1</cx:pt>
          <cx:pt idx="387">1</cx:pt>
          <cx:pt idx="388">1</cx:pt>
          <cx:pt idx="389">1</cx:pt>
          <cx:pt idx="390">1</cx:pt>
          <cx:pt idx="391">1</cx:pt>
          <cx:pt idx="392">1</cx:pt>
          <cx:pt idx="393">1</cx:pt>
          <cx:pt idx="394">1</cx:pt>
          <cx:pt idx="395">1</cx:pt>
          <cx:pt idx="396">1</cx:pt>
          <cx:pt idx="397">1</cx:pt>
          <cx:pt idx="398">1</cx:pt>
          <cx:pt idx="399">1</cx:pt>
          <cx:pt idx="400">1</cx:pt>
          <cx:pt idx="401">1</cx:pt>
          <cx:pt idx="402">1</cx:pt>
          <cx:pt idx="403">1</cx:pt>
          <cx:pt idx="404">1</cx:pt>
          <cx:pt idx="405">1</cx:pt>
          <cx:pt idx="406">1</cx:pt>
          <cx:pt idx="407">1</cx:pt>
          <cx:pt idx="408">1</cx:pt>
          <cx:pt idx="409">1</cx:pt>
          <cx:pt idx="410">1</cx:pt>
          <cx:pt idx="411">1</cx:pt>
          <cx:pt idx="412">1</cx:pt>
          <cx:pt idx="413">1</cx:pt>
          <cx:pt idx="414">1</cx:pt>
          <cx:pt idx="415">1</cx:pt>
          <cx:pt idx="416">1</cx:pt>
          <cx:pt idx="417">1</cx:pt>
          <cx:pt idx="418">1</cx:pt>
          <cx:pt idx="419">1</cx:pt>
          <cx:pt idx="420">1</cx:pt>
          <cx:pt idx="421">1</cx:pt>
          <cx:pt idx="422">1</cx:pt>
          <cx:pt idx="423">1</cx:pt>
          <cx:pt idx="424">1</cx:pt>
          <cx:pt idx="425">1</cx:pt>
          <cx:pt idx="426">1</cx:pt>
          <cx:pt idx="427">1</cx:pt>
          <cx:pt idx="428">1</cx:pt>
          <cx:pt idx="429">1</cx:pt>
          <cx:pt idx="430">1</cx:pt>
          <cx:pt idx="431">1</cx:pt>
          <cx:pt idx="432">1</cx:pt>
          <cx:pt idx="433">1</cx:pt>
          <cx:pt idx="434">1</cx:pt>
          <cx:pt idx="435">1</cx:pt>
          <cx:pt idx="436">1</cx:pt>
          <cx:pt idx="437">1</cx:pt>
          <cx:pt idx="438">1</cx:pt>
          <cx:pt idx="439">1</cx:pt>
          <cx:pt idx="440">1</cx:pt>
          <cx:pt idx="441">1</cx:pt>
          <cx:pt idx="442">1</cx:pt>
          <cx:pt idx="443">1</cx:pt>
          <cx:pt idx="444">1</cx:pt>
          <cx:pt idx="445">1</cx:pt>
          <cx:pt idx="446">1</cx:pt>
          <cx:pt idx="447">1</cx:pt>
          <cx:pt idx="448">1</cx:pt>
          <cx:pt idx="449">1</cx:pt>
          <cx:pt idx="450">1</cx:pt>
          <cx:pt idx="451">1</cx:pt>
          <cx:pt idx="452">1</cx:pt>
          <cx:pt idx="453">1</cx:pt>
          <cx:pt idx="454">1</cx:pt>
          <cx:pt idx="455">1</cx:pt>
          <cx:pt idx="456">1</cx:pt>
          <cx:pt idx="457">1</cx:pt>
          <cx:pt idx="458">1</cx:pt>
          <cx:pt idx="459">1</cx:pt>
          <cx:pt idx="460">1</cx:pt>
          <cx:pt idx="461">1</cx:pt>
          <cx:pt idx="462">1</cx:pt>
          <cx:pt idx="463">1</cx:pt>
          <cx:pt idx="464">1</cx:pt>
          <cx:pt idx="465">1</cx:pt>
          <cx:pt idx="466">1</cx:pt>
          <cx:pt idx="467">1</cx:pt>
          <cx:pt idx="468">1</cx:pt>
          <cx:pt idx="469">1</cx:pt>
          <cx:pt idx="470">1</cx:pt>
          <cx:pt idx="471">1</cx:pt>
          <cx:pt idx="472">1</cx:pt>
          <cx:pt idx="473">1</cx:pt>
          <cx:pt idx="474">1</cx:pt>
          <cx:pt idx="475">1</cx:pt>
          <cx:pt idx="476">1</cx:pt>
          <cx:pt idx="477">1</cx:pt>
          <cx:pt idx="478">1</cx:pt>
          <cx:pt idx="479">1</cx:pt>
          <cx:pt idx="480">1</cx:pt>
          <cx:pt idx="481">1</cx:pt>
          <cx:pt idx="482">1</cx:pt>
          <cx:pt idx="483">1</cx:pt>
          <cx:pt idx="484">1</cx:pt>
          <cx:pt idx="485">1</cx:pt>
          <cx:pt idx="486">1</cx:pt>
          <cx:pt idx="487">1</cx:pt>
          <cx:pt idx="488">1</cx:pt>
          <cx:pt idx="489">1</cx:pt>
          <cx:pt idx="490">1</cx:pt>
          <cx:pt idx="491">1</cx:pt>
          <cx:pt idx="492">1</cx:pt>
          <cx:pt idx="493">1</cx:pt>
          <cx:pt idx="494">1</cx:pt>
          <cx:pt idx="495">1</cx:pt>
          <cx:pt idx="496">1</cx:pt>
          <cx:pt idx="497">1</cx:pt>
          <cx:pt idx="498">1</cx:pt>
          <cx:pt idx="499">1</cx:pt>
          <cx:pt idx="500">1</cx:pt>
          <cx:pt idx="501">1</cx:pt>
          <cx:pt idx="502">1</cx:pt>
          <cx:pt idx="503">1</cx:pt>
          <cx:pt idx="504">1</cx:pt>
          <cx:pt idx="505">1</cx:pt>
          <cx:pt idx="506">1</cx:pt>
          <cx:pt idx="507">1</cx:pt>
          <cx:pt idx="508">1</cx:pt>
          <cx:pt idx="509">1</cx:pt>
          <cx:pt idx="510">1</cx:pt>
          <cx:pt idx="511">1</cx:pt>
          <cx:pt idx="512">1</cx:pt>
          <cx:pt idx="513">1</cx:pt>
          <cx:pt idx="514">1</cx:pt>
          <cx:pt idx="515">1</cx:pt>
          <cx:pt idx="516">1</cx:pt>
          <cx:pt idx="517">1</cx:pt>
          <cx:pt idx="518">1</cx:pt>
          <cx:pt idx="519">1</cx:pt>
          <cx:pt idx="520">1</cx:pt>
          <cx:pt idx="521">1</cx:pt>
          <cx:pt idx="522">1</cx:pt>
          <cx:pt idx="523">1</cx:pt>
          <cx:pt idx="524">1</cx:pt>
          <cx:pt idx="525">1</cx:pt>
          <cx:pt idx="526">1</cx:pt>
          <cx:pt idx="527">1</cx:pt>
          <cx:pt idx="528">1</cx:pt>
          <cx:pt idx="529">1</cx:pt>
          <cx:pt idx="530">1</cx:pt>
          <cx:pt idx="531">1</cx:pt>
          <cx:pt idx="532">1</cx:pt>
          <cx:pt idx="533">1</cx:pt>
          <cx:pt idx="534">1</cx:pt>
          <cx:pt idx="535">1</cx:pt>
          <cx:pt idx="536">1</cx:pt>
          <cx:pt idx="537">1</cx:pt>
          <cx:pt idx="538">1</cx:pt>
          <cx:pt idx="539">1</cx:pt>
          <cx:pt idx="540">1</cx:pt>
          <cx:pt idx="541">1</cx:pt>
          <cx:pt idx="542">1</cx:pt>
          <cx:pt idx="543">1</cx:pt>
          <cx:pt idx="544">1</cx:pt>
          <cx:pt idx="545">1</cx:pt>
          <cx:pt idx="546">1</cx:pt>
          <cx:pt idx="547">1</cx:pt>
          <cx:pt idx="548">1</cx:pt>
          <cx:pt idx="549">1</cx:pt>
          <cx:pt idx="550">1</cx:pt>
          <cx:pt idx="551">1</cx:pt>
          <cx:pt idx="552">1</cx:pt>
          <cx:pt idx="553">1</cx:pt>
          <cx:pt idx="554">1</cx:pt>
          <cx:pt idx="555">1</cx:pt>
          <cx:pt idx="556">1</cx:pt>
          <cx:pt idx="557">1</cx:pt>
          <cx:pt idx="558">1</cx:pt>
          <cx:pt idx="559">1</cx:pt>
          <cx:pt idx="560">1</cx:pt>
          <cx:pt idx="561">1</cx:pt>
          <cx:pt idx="562">1</cx:pt>
          <cx:pt idx="563">1</cx:pt>
          <cx:pt idx="564">1</cx:pt>
          <cx:pt idx="565">1</cx:pt>
          <cx:pt idx="566">1</cx:pt>
          <cx:pt idx="567">1</cx:pt>
          <cx:pt idx="568">1</cx:pt>
          <cx:pt idx="569">1</cx:pt>
          <cx:pt idx="570">1</cx:pt>
          <cx:pt idx="571">1</cx:pt>
          <cx:pt idx="572">1</cx:pt>
          <cx:pt idx="573">1</cx:pt>
          <cx:pt idx="574">1</cx:pt>
          <cx:pt idx="575">1</cx:pt>
          <cx:pt idx="576">1</cx:pt>
          <cx:pt idx="577">1</cx:pt>
          <cx:pt idx="578">1</cx:pt>
          <cx:pt idx="579">1</cx:pt>
          <cx:pt idx="580">1</cx:pt>
          <cx:pt idx="581">1</cx:pt>
          <cx:pt idx="582">1</cx:pt>
          <cx:pt idx="583">1</cx:pt>
          <cx:pt idx="584">1</cx:pt>
          <cx:pt idx="585">1</cx:pt>
          <cx:pt idx="586">1</cx:pt>
          <cx:pt idx="587">1</cx:pt>
          <cx:pt idx="588">1</cx:pt>
          <cx:pt idx="589">1</cx:pt>
          <cx:pt idx="590">1</cx:pt>
          <cx:pt idx="591">1</cx:pt>
          <cx:pt idx="592">1</cx:pt>
          <cx:pt idx="593">1</cx:pt>
          <cx:pt idx="594">1</cx:pt>
          <cx:pt idx="595">1</cx:pt>
          <cx:pt idx="596">1</cx:pt>
          <cx:pt idx="597">1</cx:pt>
          <cx:pt idx="598">1</cx:pt>
          <cx:pt idx="599">1</cx:pt>
          <cx:pt idx="600">1</cx:pt>
          <cx:pt idx="601">1</cx:pt>
          <cx:pt idx="602">1</cx:pt>
          <cx:pt idx="603">1</cx:pt>
          <cx:pt idx="604">1</cx:pt>
          <cx:pt idx="605">1</cx:pt>
          <cx:pt idx="606">1</cx:pt>
          <cx:pt idx="607">1</cx:pt>
          <cx:pt idx="608">1</cx:pt>
          <cx:pt idx="609">1</cx:pt>
          <cx:pt idx="610">1</cx:pt>
          <cx:pt idx="611">1</cx:pt>
          <cx:pt idx="612">1</cx:pt>
          <cx:pt idx="613">1</cx:pt>
          <cx:pt idx="614">1</cx:pt>
          <cx:pt idx="615">1</cx:pt>
          <cx:pt idx="616">1</cx:pt>
          <cx:pt idx="617">1</cx:pt>
          <cx:pt idx="618">1</cx:pt>
          <cx:pt idx="619">1</cx:pt>
          <cx:pt idx="620">1</cx:pt>
          <cx:pt idx="621">1</cx:pt>
          <cx:pt idx="622">1</cx:pt>
          <cx:pt idx="623">1</cx:pt>
          <cx:pt idx="624">1</cx:pt>
          <cx:pt idx="625">1</cx:pt>
          <cx:pt idx="626">1</cx:pt>
          <cx:pt idx="627">1</cx:pt>
          <cx:pt idx="628">1</cx:pt>
          <cx:pt idx="629">1</cx:pt>
          <cx:pt idx="630">1</cx:pt>
          <cx:pt idx="631">1</cx:pt>
          <cx:pt idx="632">1</cx:pt>
          <cx:pt idx="633">1</cx:pt>
          <cx:pt idx="634">1</cx:pt>
          <cx:pt idx="635">1</cx:pt>
          <cx:pt idx="636">1</cx:pt>
          <cx:pt idx="637">1</cx:pt>
          <cx:pt idx="638">1</cx:pt>
          <cx:pt idx="639">1</cx:pt>
          <cx:pt idx="640">1</cx:pt>
          <cx:pt idx="641">1</cx:pt>
          <cx:pt idx="642">1</cx:pt>
          <cx:pt idx="643">1</cx:pt>
          <cx:pt idx="644">1</cx:pt>
          <cx:pt idx="645">1</cx:pt>
          <cx:pt idx="646">1</cx:pt>
          <cx:pt idx="647">1</cx:pt>
          <cx:pt idx="648">1</cx:pt>
          <cx:pt idx="649">1</cx:pt>
          <cx:pt idx="650">1</cx:pt>
          <cx:pt idx="651">1</cx:pt>
          <cx:pt idx="652">1</cx:pt>
          <cx:pt idx="653">1</cx:pt>
          <cx:pt idx="654">1</cx:pt>
          <cx:pt idx="655">1</cx:pt>
          <cx:pt idx="656">1</cx:pt>
          <cx:pt idx="657">1</cx:pt>
          <cx:pt idx="658">1</cx:pt>
          <cx:pt idx="659">1</cx:pt>
          <cx:pt idx="660">1</cx:pt>
          <cx:pt idx="661">1</cx:pt>
          <cx:pt idx="662">1</cx:pt>
          <cx:pt idx="663">1</cx:pt>
          <cx:pt idx="664">1</cx:pt>
          <cx:pt idx="665">1</cx:pt>
          <cx:pt idx="666">1</cx:pt>
          <cx:pt idx="667">1</cx:pt>
          <cx:pt idx="668">1</cx:pt>
          <cx:pt idx="669">1</cx:pt>
          <cx:pt idx="670">1</cx:pt>
          <cx:pt idx="671">1</cx:pt>
          <cx:pt idx="672">1</cx:pt>
          <cx:pt idx="673">1</cx:pt>
          <cx:pt idx="674">1</cx:pt>
          <cx:pt idx="675">1</cx:pt>
          <cx:pt idx="676">1</cx:pt>
          <cx:pt idx="677">1</cx:pt>
          <cx:pt idx="678">1</cx:pt>
          <cx:pt idx="679">1</cx:pt>
          <cx:pt idx="680">1</cx:pt>
          <cx:pt idx="681">1</cx:pt>
          <cx:pt idx="682">1</cx:pt>
          <cx:pt idx="683">1</cx:pt>
          <cx:pt idx="684">1</cx:pt>
          <cx:pt idx="685">1</cx:pt>
          <cx:pt idx="686">1</cx:pt>
          <cx:pt idx="687">1</cx:pt>
          <cx:pt idx="688">1</cx:pt>
          <cx:pt idx="689">1</cx:pt>
          <cx:pt idx="690">1</cx:pt>
          <cx:pt idx="691">1</cx:pt>
          <cx:pt idx="692">1</cx:pt>
          <cx:pt idx="693">1</cx:pt>
          <cx:pt idx="694">1</cx:pt>
          <cx:pt idx="695">1</cx:pt>
          <cx:pt idx="696">1</cx:pt>
          <cx:pt idx="697">1</cx:pt>
          <cx:pt idx="698">1</cx:pt>
          <cx:pt idx="699">1</cx:pt>
          <cx:pt idx="700">1</cx:pt>
          <cx:pt idx="701">1</cx:pt>
          <cx:pt idx="702">1</cx:pt>
          <cx:pt idx="703">1</cx:pt>
          <cx:pt idx="704">1</cx:pt>
          <cx:pt idx="705">1</cx:pt>
          <cx:pt idx="706">1</cx:pt>
          <cx:pt idx="707">1</cx:pt>
          <cx:pt idx="708">1</cx:pt>
          <cx:pt idx="709">1</cx:pt>
          <cx:pt idx="710">1</cx:pt>
          <cx:pt idx="711">1</cx:pt>
          <cx:pt idx="712">1</cx:pt>
          <cx:pt idx="713">1</cx:pt>
          <cx:pt idx="714">1</cx:pt>
          <cx:pt idx="715">1</cx:pt>
          <cx:pt idx="716">1</cx:pt>
          <cx:pt idx="717">1</cx:pt>
          <cx:pt idx="718">1</cx:pt>
          <cx:pt idx="719">1</cx:pt>
          <cx:pt idx="720">1</cx:pt>
          <cx:pt idx="721">1</cx:pt>
          <cx:pt idx="722">1</cx:pt>
          <cx:pt idx="723">1</cx:pt>
          <cx:pt idx="724">1</cx:pt>
          <cx:pt idx="725">1</cx:pt>
          <cx:pt idx="726">1</cx:pt>
          <cx:pt idx="727">1</cx:pt>
          <cx:pt idx="728">1</cx:pt>
          <cx:pt idx="729">1</cx:pt>
          <cx:pt idx="730">1</cx:pt>
          <cx:pt idx="731">1</cx:pt>
          <cx:pt idx="732">1</cx:pt>
          <cx:pt idx="733">1</cx:pt>
          <cx:pt idx="734">1</cx:pt>
          <cx:pt idx="735">1</cx:pt>
          <cx:pt idx="736">1</cx:pt>
          <cx:pt idx="737">1</cx:pt>
          <cx:pt idx="738">1</cx:pt>
          <cx:pt idx="739">1</cx:pt>
          <cx:pt idx="740">1</cx:pt>
          <cx:pt idx="741">1</cx:pt>
          <cx:pt idx="742">1</cx:pt>
          <cx:pt idx="743">1</cx:pt>
          <cx:pt idx="744">1</cx:pt>
          <cx:pt idx="745">1</cx:pt>
          <cx:pt idx="746">1</cx:pt>
          <cx:pt idx="747">1</cx:pt>
          <cx:pt idx="748">1</cx:pt>
          <cx:pt idx="749">1</cx:pt>
          <cx:pt idx="750">1</cx:pt>
          <cx:pt idx="751">1</cx:pt>
          <cx:pt idx="752">1</cx:pt>
          <cx:pt idx="753">1</cx:pt>
          <cx:pt idx="754">1</cx:pt>
          <cx:pt idx="755">1</cx:pt>
          <cx:pt idx="756">1</cx:pt>
          <cx:pt idx="757">1</cx:pt>
          <cx:pt idx="758">1</cx:pt>
          <cx:pt idx="759">1</cx:pt>
          <cx:pt idx="760">1</cx:pt>
          <cx:pt idx="761">1</cx:pt>
          <cx:pt idx="762">1</cx:pt>
          <cx:pt idx="763">1</cx:pt>
          <cx:pt idx="764">1</cx:pt>
          <cx:pt idx="765">1</cx:pt>
          <cx:pt idx="766">1</cx:pt>
          <cx:pt idx="767">1</cx:pt>
          <cx:pt idx="768">1</cx:pt>
          <cx:pt idx="769">1</cx:pt>
          <cx:pt idx="770">1</cx:pt>
          <cx:pt idx="771">1</cx:pt>
          <cx:pt idx="772">1</cx:pt>
          <cx:pt idx="773">1</cx:pt>
          <cx:pt idx="774">1</cx:pt>
          <cx:pt idx="775">1</cx:pt>
          <cx:pt idx="776">1</cx:pt>
          <cx:pt idx="777">1</cx:pt>
          <cx:pt idx="778">1</cx:pt>
          <cx:pt idx="779">1</cx:pt>
          <cx:pt idx="780">1</cx:pt>
          <cx:pt idx="781">1</cx:pt>
          <cx:pt idx="782">1</cx:pt>
          <cx:pt idx="783">1</cx:pt>
          <cx:pt idx="784">1</cx:pt>
          <cx:pt idx="785">1</cx:pt>
          <cx:pt idx="786">1</cx:pt>
          <cx:pt idx="787">1</cx:pt>
          <cx:pt idx="788">1</cx:pt>
          <cx:pt idx="789">1</cx:pt>
          <cx:pt idx="790">1</cx:pt>
          <cx:pt idx="791">1</cx:pt>
          <cx:pt idx="792">1</cx:pt>
          <cx:pt idx="793">1</cx:pt>
          <cx:pt idx="794">1</cx:pt>
          <cx:pt idx="795">1</cx:pt>
          <cx:pt idx="796">1</cx:pt>
          <cx:pt idx="797">1</cx:pt>
          <cx:pt idx="798">1</cx:pt>
          <cx:pt idx="799">1</cx:pt>
          <cx:pt idx="800">1</cx:pt>
          <cx:pt idx="801">1</cx:pt>
          <cx:pt idx="802">1</cx:pt>
          <cx:pt idx="803">0.91669999999999996</cx:pt>
          <cx:pt idx="804">0.90910000000000002</cx:pt>
          <cx:pt idx="805">0.90910000000000002</cx:pt>
          <cx:pt idx="806">0.90000000000000002</cx:pt>
          <cx:pt idx="807">0.90000000000000002</cx:pt>
          <cx:pt idx="808">0.90000000000000002</cx:pt>
          <cx:pt idx="809">0.90000000000000002</cx:pt>
          <cx:pt idx="810">0.90000000000000002</cx:pt>
          <cx:pt idx="811">0.90000000000000002</cx:pt>
          <cx:pt idx="812">0.90000000000000002</cx:pt>
          <cx:pt idx="813">0.90000000000000002</cx:pt>
          <cx:pt idx="814">0.88890000000000002</cx:pt>
          <cx:pt idx="815">0.88890000000000002</cx:pt>
          <cx:pt idx="816">0.88890000000000002</cx:pt>
          <cx:pt idx="817">0.88890000000000002</cx:pt>
          <cx:pt idx="818">0.88890000000000002</cx:pt>
          <cx:pt idx="819">0.88890000000000002</cx:pt>
          <cx:pt idx="820">0.88890000000000002</cx:pt>
          <cx:pt idx="821">0.88890000000000002</cx:pt>
          <cx:pt idx="822">0.88890000000000002</cx:pt>
          <cx:pt idx="823">0.88890000000000002</cx:pt>
          <cx:pt idx="824">0.88890000000000002</cx:pt>
          <cx:pt idx="825">0.88890000000000002</cx:pt>
          <cx:pt idx="826">0.88890000000000002</cx:pt>
          <cx:pt idx="827">0.88890000000000002</cx:pt>
          <cx:pt idx="828">0.88890000000000002</cx:pt>
          <cx:pt idx="829">0.88890000000000002</cx:pt>
          <cx:pt idx="830">0.88890000000000002</cx:pt>
          <cx:pt idx="831">0.88890000000000002</cx:pt>
          <cx:pt idx="832">0.88890000000000002</cx:pt>
          <cx:pt idx="833">0.88890000000000002</cx:pt>
          <cx:pt idx="834">0.88890000000000002</cx:pt>
          <cx:pt idx="835">0.88890000000000002</cx:pt>
          <cx:pt idx="836">0.88890000000000002</cx:pt>
          <cx:pt idx="837">0.88890000000000002</cx:pt>
          <cx:pt idx="838">0.875</cx:pt>
          <cx:pt idx="839">0.875</cx:pt>
          <cx:pt idx="840">0.875</cx:pt>
          <cx:pt idx="841">0.875</cx:pt>
          <cx:pt idx="842">0.875</cx:pt>
          <cx:pt idx="843">0.875</cx:pt>
          <cx:pt idx="844">0.875</cx:pt>
          <cx:pt idx="845">0.875</cx:pt>
          <cx:pt idx="846">0.875</cx:pt>
          <cx:pt idx="847">0.875</cx:pt>
          <cx:pt idx="848">0.875</cx:pt>
          <cx:pt idx="849">0.875</cx:pt>
          <cx:pt idx="850">0.875</cx:pt>
          <cx:pt idx="851">0.875</cx:pt>
          <cx:pt idx="852">0.875</cx:pt>
          <cx:pt idx="853">0.875</cx:pt>
          <cx:pt idx="854">0.875</cx:pt>
          <cx:pt idx="855">0.875</cx:pt>
          <cx:pt idx="856">0.875</cx:pt>
          <cx:pt idx="857">0.875</cx:pt>
          <cx:pt idx="858">0.875</cx:pt>
          <cx:pt idx="859">0.875</cx:pt>
          <cx:pt idx="860">0.875</cx:pt>
          <cx:pt idx="861">0.875</cx:pt>
          <cx:pt idx="862">0.875</cx:pt>
          <cx:pt idx="863">0.875</cx:pt>
          <cx:pt idx="864">0.875</cx:pt>
          <cx:pt idx="865">0.875</cx:pt>
          <cx:pt idx="866">0.875</cx:pt>
          <cx:pt idx="867">0.875</cx:pt>
          <cx:pt idx="868">0.875</cx:pt>
          <cx:pt idx="869">0.875</cx:pt>
          <cx:pt idx="870">0.875</cx:pt>
          <cx:pt idx="871">0.875</cx:pt>
          <cx:pt idx="872">0.875</cx:pt>
          <cx:pt idx="873">0.875</cx:pt>
          <cx:pt idx="874">0.875</cx:pt>
          <cx:pt idx="875">0.875</cx:pt>
          <cx:pt idx="876">0.875</cx:pt>
          <cx:pt idx="877">0.875</cx:pt>
          <cx:pt idx="878">0.875</cx:pt>
          <cx:pt idx="879">0.875</cx:pt>
          <cx:pt idx="880">0.875</cx:pt>
          <cx:pt idx="881">0.875</cx:pt>
          <cx:pt idx="882">0.875</cx:pt>
          <cx:pt idx="883">0.875</cx:pt>
          <cx:pt idx="884">0.875</cx:pt>
          <cx:pt idx="885">0.875</cx:pt>
          <cx:pt idx="886">0.875</cx:pt>
          <cx:pt idx="887">0.875</cx:pt>
          <cx:pt idx="888">0.875</cx:pt>
          <cx:pt idx="889">0.875</cx:pt>
          <cx:pt idx="890">0.875</cx:pt>
          <cx:pt idx="891">0.85709999999999997</cx:pt>
          <cx:pt idx="892">0.85709999999999997</cx:pt>
          <cx:pt idx="893">0.85709999999999997</cx:pt>
          <cx:pt idx="894">0.85709999999999997</cx:pt>
          <cx:pt idx="895">0.85709999999999997</cx:pt>
          <cx:pt idx="896">0.85709999999999997</cx:pt>
          <cx:pt idx="897">0.85709999999999997</cx:pt>
          <cx:pt idx="898">0.85709999999999997</cx:pt>
          <cx:pt idx="899">0.85709999999999997</cx:pt>
          <cx:pt idx="900">0.85709999999999997</cx:pt>
          <cx:pt idx="901">0.85709999999999997</cx:pt>
          <cx:pt idx="902">0.85709999999999997</cx:pt>
          <cx:pt idx="903">0.85709999999999997</cx:pt>
          <cx:pt idx="904">0.85709999999999997</cx:pt>
          <cx:pt idx="905">0.85709999999999997</cx:pt>
          <cx:pt idx="906">0.85709999999999997</cx:pt>
          <cx:pt idx="907">0.85709999999999997</cx:pt>
          <cx:pt idx="908">0.85709999999999997</cx:pt>
          <cx:pt idx="909">0.85709999999999997</cx:pt>
          <cx:pt idx="910">0.85709999999999997</cx:pt>
          <cx:pt idx="911">0.85709999999999997</cx:pt>
          <cx:pt idx="912">0.85709999999999997</cx:pt>
          <cx:pt idx="913">0.85709999999999997</cx:pt>
          <cx:pt idx="914">0.85709999999999997</cx:pt>
          <cx:pt idx="915">0.85709999999999997</cx:pt>
          <cx:pt idx="916">0.85709999999999997</cx:pt>
          <cx:pt idx="917">0.85709999999999997</cx:pt>
          <cx:pt idx="918">0.85709999999999997</cx:pt>
          <cx:pt idx="919">0.85709999999999997</cx:pt>
          <cx:pt idx="920">0.85709999999999997</cx:pt>
          <cx:pt idx="921">0.85709999999999997</cx:pt>
          <cx:pt idx="922">0.85709999999999997</cx:pt>
          <cx:pt idx="923">0.85709999999999997</cx:pt>
          <cx:pt idx="924">0.85709999999999997</cx:pt>
          <cx:pt idx="925">0.85709999999999997</cx:pt>
          <cx:pt idx="926">0.85709999999999997</cx:pt>
          <cx:pt idx="927">0.85709999999999997</cx:pt>
          <cx:pt idx="928">0.85709999999999997</cx:pt>
          <cx:pt idx="929">0.85709999999999997</cx:pt>
          <cx:pt idx="930">0.85709999999999997</cx:pt>
          <cx:pt idx="931">0.85709999999999997</cx:pt>
          <cx:pt idx="932">0.85709999999999997</cx:pt>
          <cx:pt idx="933">0.85709999999999997</cx:pt>
          <cx:pt idx="934">0.85709999999999997</cx:pt>
          <cx:pt idx="935">0.85709999999999997</cx:pt>
          <cx:pt idx="936">0.85709999999999997</cx:pt>
          <cx:pt idx="937">0.85709999999999997</cx:pt>
          <cx:pt idx="938">0.85709999999999997</cx:pt>
          <cx:pt idx="939">0.85709999999999997</cx:pt>
          <cx:pt idx="940">0.85709999999999997</cx:pt>
          <cx:pt idx="941">0.85709999999999997</cx:pt>
          <cx:pt idx="942">0.85709999999999997</cx:pt>
          <cx:pt idx="943">0.85709999999999997</cx:pt>
          <cx:pt idx="944">0.85709999999999997</cx:pt>
          <cx:pt idx="945">0.85709999999999997</cx:pt>
          <cx:pt idx="946">0.85709999999999997</cx:pt>
          <cx:pt idx="947">0.85709999999999997</cx:pt>
          <cx:pt idx="948">0.85709999999999997</cx:pt>
          <cx:pt idx="949">0.85709999999999997</cx:pt>
          <cx:pt idx="950">0.85709999999999997</cx:pt>
          <cx:pt idx="951">0.85709999999999997</cx:pt>
          <cx:pt idx="952">0.85709999999999997</cx:pt>
          <cx:pt idx="953">0.85709999999999997</cx:pt>
          <cx:pt idx="954">0.85709999999999997</cx:pt>
          <cx:pt idx="955">0.85709999999999997</cx:pt>
          <cx:pt idx="956">0.85709999999999997</cx:pt>
          <cx:pt idx="957">0.85709999999999997</cx:pt>
          <cx:pt idx="958">0.85709999999999997</cx:pt>
          <cx:pt idx="959">0.85709999999999997</cx:pt>
          <cx:pt idx="960">0.85709999999999997</cx:pt>
          <cx:pt idx="961">0.85709999999999997</cx:pt>
          <cx:pt idx="962">0.85709999999999997</cx:pt>
          <cx:pt idx="963">0.85709999999999997</cx:pt>
          <cx:pt idx="964">0.85709999999999997</cx:pt>
          <cx:pt idx="965">0.85709999999999997</cx:pt>
          <cx:pt idx="966">0.85709999999999997</cx:pt>
          <cx:pt idx="967">0.85709999999999997</cx:pt>
          <cx:pt idx="968">0.85709999999999997</cx:pt>
          <cx:pt idx="969">0.85709999999999997</cx:pt>
          <cx:pt idx="970">0.85709999999999997</cx:pt>
          <cx:pt idx="971">0.85709999999999997</cx:pt>
          <cx:pt idx="972">0.85709999999999997</cx:pt>
          <cx:pt idx="973">0.85709999999999997</cx:pt>
          <cx:pt idx="974">0.85709999999999997</cx:pt>
          <cx:pt idx="975">0.85709999999999997</cx:pt>
          <cx:pt idx="976">0.85709999999999997</cx:pt>
          <cx:pt idx="977">0.85709999999999997</cx:pt>
          <cx:pt idx="978">0.85709999999999997</cx:pt>
          <cx:pt idx="979">0.85709999999999997</cx:pt>
          <cx:pt idx="980">0.85709999999999997</cx:pt>
          <cx:pt idx="981">0.85709999999999997</cx:pt>
          <cx:pt idx="982">0.85709999999999997</cx:pt>
          <cx:pt idx="983">0.85709999999999997</cx:pt>
          <cx:pt idx="984">0.85709999999999997</cx:pt>
          <cx:pt idx="985">0.85709999999999997</cx:pt>
          <cx:pt idx="986">0.85709999999999997</cx:pt>
          <cx:pt idx="987">0.85709999999999997</cx:pt>
          <cx:pt idx="988">0.85709999999999997</cx:pt>
          <cx:pt idx="989">0.85709999999999997</cx:pt>
          <cx:pt idx="990">0.85709999999999997</cx:pt>
          <cx:pt idx="991">0.85709999999999997</cx:pt>
          <cx:pt idx="992">0.85709999999999997</cx:pt>
          <cx:pt idx="993">0.85709999999999997</cx:pt>
          <cx:pt idx="994">0.85709999999999997</cx:pt>
          <cx:pt idx="995">0.85709999999999997</cx:pt>
          <cx:pt idx="996">0.85709999999999997</cx:pt>
          <cx:pt idx="997">0.85709999999999997</cx:pt>
          <cx:pt idx="998">0.85709999999999997</cx:pt>
          <cx:pt idx="999">0.85709999999999997</cx:pt>
          <cx:pt idx="1000">0.85709999999999997</cx:pt>
          <cx:pt idx="1001">0.85709999999999997</cx:pt>
          <cx:pt idx="1002">0.85709999999999997</cx:pt>
          <cx:pt idx="1003">0.85709999999999997</cx:pt>
          <cx:pt idx="1004">0.85709999999999997</cx:pt>
          <cx:pt idx="1005">0.85709999999999997</cx:pt>
          <cx:pt idx="1006">0.85709999999999997</cx:pt>
          <cx:pt idx="1007">0.85709999999999997</cx:pt>
          <cx:pt idx="1008">0.83330000000000004</cx:pt>
          <cx:pt idx="1009">0.83330000000000004</cx:pt>
          <cx:pt idx="1010">0.83330000000000004</cx:pt>
          <cx:pt idx="1011">0.83330000000000004</cx:pt>
          <cx:pt idx="1012">0.83330000000000004</cx:pt>
          <cx:pt idx="1013">0.83330000000000004</cx:pt>
          <cx:pt idx="1014">0.83330000000000004</cx:pt>
          <cx:pt idx="1015">0.83330000000000004</cx:pt>
          <cx:pt idx="1016">0.83330000000000004</cx:pt>
          <cx:pt idx="1017">0.83330000000000004</cx:pt>
          <cx:pt idx="1018">0.83330000000000004</cx:pt>
          <cx:pt idx="1019">0.83330000000000004</cx:pt>
          <cx:pt idx="1020">0.83330000000000004</cx:pt>
          <cx:pt idx="1021">0.83330000000000004</cx:pt>
          <cx:pt idx="1022">0.83330000000000004</cx:pt>
          <cx:pt idx="1023">0.83330000000000004</cx:pt>
          <cx:pt idx="1024">0.83330000000000004</cx:pt>
          <cx:pt idx="1025">0.83330000000000004</cx:pt>
          <cx:pt idx="1026">0.83330000000000004</cx:pt>
          <cx:pt idx="1027">0.83330000000000004</cx:pt>
          <cx:pt idx="1028">0.83330000000000004</cx:pt>
          <cx:pt idx="1029">0.83330000000000004</cx:pt>
          <cx:pt idx="1030">0.83330000000000004</cx:pt>
          <cx:pt idx="1031">0.83330000000000004</cx:pt>
          <cx:pt idx="1032">0.83330000000000004</cx:pt>
          <cx:pt idx="1033">0.83330000000000004</cx:pt>
          <cx:pt idx="1034">0.83330000000000004</cx:pt>
          <cx:pt idx="1035">0.83330000000000004</cx:pt>
          <cx:pt idx="1036">0.83330000000000004</cx:pt>
          <cx:pt idx="1037">0.83330000000000004</cx:pt>
          <cx:pt idx="1038">0.83330000000000004</cx:pt>
          <cx:pt idx="1039">0.83330000000000004</cx:pt>
          <cx:pt idx="1040">0.83330000000000004</cx:pt>
          <cx:pt idx="1041">0.83330000000000004</cx:pt>
          <cx:pt idx="1042">0.83330000000000004</cx:pt>
          <cx:pt idx="1043">0.83330000000000004</cx:pt>
          <cx:pt idx="1044">0.83330000000000004</cx:pt>
          <cx:pt idx="1045">0.83330000000000004</cx:pt>
          <cx:pt idx="1046">0.83330000000000004</cx:pt>
          <cx:pt idx="1047">0.83330000000000004</cx:pt>
          <cx:pt idx="1048">0.83330000000000004</cx:pt>
          <cx:pt idx="1049">0.83330000000000004</cx:pt>
          <cx:pt idx="1050">0.83330000000000004</cx:pt>
          <cx:pt idx="1051">0.83330000000000004</cx:pt>
          <cx:pt idx="1052">0.83330000000000004</cx:pt>
          <cx:pt idx="1053">0.83330000000000004</cx:pt>
          <cx:pt idx="1054">0.83330000000000004</cx:pt>
          <cx:pt idx="1055">0.83330000000000004</cx:pt>
          <cx:pt idx="1056">0.83330000000000004</cx:pt>
          <cx:pt idx="1057">0.83330000000000004</cx:pt>
          <cx:pt idx="1058">0.83330000000000004</cx:pt>
          <cx:pt idx="1059">0.83330000000000004</cx:pt>
          <cx:pt idx="1060">0.83330000000000004</cx:pt>
          <cx:pt idx="1061">0.83330000000000004</cx:pt>
          <cx:pt idx="1062">0.83330000000000004</cx:pt>
          <cx:pt idx="1063">0.83330000000000004</cx:pt>
          <cx:pt idx="1064">0.83330000000000004</cx:pt>
          <cx:pt idx="1065">0.83330000000000004</cx:pt>
          <cx:pt idx="1066">0.83330000000000004</cx:pt>
          <cx:pt idx="1067">0.83330000000000004</cx:pt>
          <cx:pt idx="1068">0.83330000000000004</cx:pt>
          <cx:pt idx="1069">0.83330000000000004</cx:pt>
          <cx:pt idx="1070">0.83330000000000004</cx:pt>
          <cx:pt idx="1071">0.83330000000000004</cx:pt>
          <cx:pt idx="1072">0.83330000000000004</cx:pt>
          <cx:pt idx="1073">0.83330000000000004</cx:pt>
          <cx:pt idx="1074">0.83330000000000004</cx:pt>
          <cx:pt idx="1075">0.83330000000000004</cx:pt>
          <cx:pt idx="1076">0.83330000000000004</cx:pt>
          <cx:pt idx="1077">0.83330000000000004</cx:pt>
          <cx:pt idx="1078">0.83330000000000004</cx:pt>
          <cx:pt idx="1079">0.83330000000000004</cx:pt>
          <cx:pt idx="1080">0.83330000000000004</cx:pt>
          <cx:pt idx="1081">0.83330000000000004</cx:pt>
          <cx:pt idx="1082">0.83330000000000004</cx:pt>
          <cx:pt idx="1083">0.83330000000000004</cx:pt>
          <cx:pt idx="1084">0.83330000000000004</cx:pt>
          <cx:pt idx="1085">0.83330000000000004</cx:pt>
          <cx:pt idx="1086">0.83330000000000004</cx:pt>
          <cx:pt idx="1087">0.83330000000000004</cx:pt>
          <cx:pt idx="1088">0.83330000000000004</cx:pt>
          <cx:pt idx="1089">0.83330000000000004</cx:pt>
          <cx:pt idx="1090">0.83330000000000004</cx:pt>
          <cx:pt idx="1091">0.83330000000000004</cx:pt>
          <cx:pt idx="1092">0.83330000000000004</cx:pt>
          <cx:pt idx="1093">0.83330000000000004</cx:pt>
          <cx:pt idx="1094">0.83330000000000004</cx:pt>
          <cx:pt idx="1095">0.83330000000000004</cx:pt>
          <cx:pt idx="1096">0.83330000000000004</cx:pt>
          <cx:pt idx="1097">0.83330000000000004</cx:pt>
          <cx:pt idx="1098">0.83330000000000004</cx:pt>
          <cx:pt idx="1099">0.83330000000000004</cx:pt>
          <cx:pt idx="1100">0.83330000000000004</cx:pt>
          <cx:pt idx="1101">0.83330000000000004</cx:pt>
          <cx:pt idx="1102">0.83330000000000004</cx:pt>
          <cx:pt idx="1103">0.83330000000000004</cx:pt>
          <cx:pt idx="1104">0.83330000000000004</cx:pt>
          <cx:pt idx="1105">0.83330000000000004</cx:pt>
          <cx:pt idx="1106">0.83330000000000004</cx:pt>
          <cx:pt idx="1107">0.83330000000000004</cx:pt>
          <cx:pt idx="1108">0.83330000000000004</cx:pt>
          <cx:pt idx="1109">0.83330000000000004</cx:pt>
          <cx:pt idx="1110">0.83330000000000004</cx:pt>
          <cx:pt idx="1111">0.83330000000000004</cx:pt>
          <cx:pt idx="1112">0.83330000000000004</cx:pt>
          <cx:pt idx="1113">0.83330000000000004</cx:pt>
          <cx:pt idx="1114">0.83330000000000004</cx:pt>
          <cx:pt idx="1115">0.83330000000000004</cx:pt>
          <cx:pt idx="1116">0.83330000000000004</cx:pt>
          <cx:pt idx="1117">0.83330000000000004</cx:pt>
          <cx:pt idx="1118">0.83330000000000004</cx:pt>
          <cx:pt idx="1119">0.83330000000000004</cx:pt>
          <cx:pt idx="1120">0.83330000000000004</cx:pt>
          <cx:pt idx="1121">0.83330000000000004</cx:pt>
          <cx:pt idx="1122">0.83330000000000004</cx:pt>
          <cx:pt idx="1123">0.83330000000000004</cx:pt>
          <cx:pt idx="1124">0.83330000000000004</cx:pt>
          <cx:pt idx="1125">0.83330000000000004</cx:pt>
          <cx:pt idx="1126">0.83330000000000004</cx:pt>
          <cx:pt idx="1127">0.83330000000000004</cx:pt>
          <cx:pt idx="1128">0.83330000000000004</cx:pt>
          <cx:pt idx="1129">0.83330000000000004</cx:pt>
          <cx:pt idx="1130">0.83330000000000004</cx:pt>
          <cx:pt idx="1131">0.83330000000000004</cx:pt>
          <cx:pt idx="1132">0.83330000000000004</cx:pt>
          <cx:pt idx="1133">0.83330000000000004</cx:pt>
          <cx:pt idx="1134">0.83330000000000004</cx:pt>
          <cx:pt idx="1135">0.83330000000000004</cx:pt>
          <cx:pt idx="1136">0.83330000000000004</cx:pt>
          <cx:pt idx="1137">0.83330000000000004</cx:pt>
          <cx:pt idx="1138">0.83330000000000004</cx:pt>
          <cx:pt idx="1139">0.83330000000000004</cx:pt>
          <cx:pt idx="1140">0.83330000000000004</cx:pt>
          <cx:pt idx="1141">0.83330000000000004</cx:pt>
          <cx:pt idx="1142">0.83330000000000004</cx:pt>
          <cx:pt idx="1143">0.83330000000000004</cx:pt>
          <cx:pt idx="1144">0.83330000000000004</cx:pt>
          <cx:pt idx="1145">0.83330000000000004</cx:pt>
          <cx:pt idx="1146">0.83330000000000004</cx:pt>
          <cx:pt idx="1147">0.83330000000000004</cx:pt>
          <cx:pt idx="1148">0.83330000000000004</cx:pt>
          <cx:pt idx="1149">0.83330000000000004</cx:pt>
          <cx:pt idx="1150">0.83330000000000004</cx:pt>
          <cx:pt idx="1151">0.83330000000000004</cx:pt>
          <cx:pt idx="1152">0.83330000000000004</cx:pt>
          <cx:pt idx="1153">0.83330000000000004</cx:pt>
          <cx:pt idx="1154">0.83330000000000004</cx:pt>
          <cx:pt idx="1155">0.83330000000000004</cx:pt>
          <cx:pt idx="1156">0.83330000000000004</cx:pt>
          <cx:pt idx="1157">0.83330000000000004</cx:pt>
          <cx:pt idx="1158">0.83330000000000004</cx:pt>
          <cx:pt idx="1159">0.83330000000000004</cx:pt>
          <cx:pt idx="1160">0.83330000000000004</cx:pt>
          <cx:pt idx="1161">0.83330000000000004</cx:pt>
          <cx:pt idx="1162">0.83330000000000004</cx:pt>
          <cx:pt idx="1163">0.83330000000000004</cx:pt>
          <cx:pt idx="1164">0.83330000000000004</cx:pt>
          <cx:pt idx="1165">0.83330000000000004</cx:pt>
          <cx:pt idx="1166">0.83330000000000004</cx:pt>
          <cx:pt idx="1167">0.83330000000000004</cx:pt>
          <cx:pt idx="1168">0.83330000000000004</cx:pt>
          <cx:pt idx="1169">0.83330000000000004</cx:pt>
          <cx:pt idx="1170">0.83330000000000004</cx:pt>
          <cx:pt idx="1171">0.83330000000000004</cx:pt>
          <cx:pt idx="1172">0.83330000000000004</cx:pt>
          <cx:pt idx="1173">0.83330000000000004</cx:pt>
          <cx:pt idx="1174">0.83330000000000004</cx:pt>
          <cx:pt idx="1175">0.83330000000000004</cx:pt>
          <cx:pt idx="1176">0.83330000000000004</cx:pt>
          <cx:pt idx="1177">0.83330000000000004</cx:pt>
          <cx:pt idx="1178">0.83330000000000004</cx:pt>
          <cx:pt idx="1179">0.83330000000000004</cx:pt>
          <cx:pt idx="1180">0.83330000000000004</cx:pt>
          <cx:pt idx="1181">0.83330000000000004</cx:pt>
          <cx:pt idx="1182">0.83330000000000004</cx:pt>
          <cx:pt idx="1183">0.83330000000000004</cx:pt>
          <cx:pt idx="1184">0.83330000000000004</cx:pt>
          <cx:pt idx="1185">0.83330000000000004</cx:pt>
          <cx:pt idx="1186">0.83330000000000004</cx:pt>
          <cx:pt idx="1187">0.83330000000000004</cx:pt>
          <cx:pt idx="1188">0.83330000000000004</cx:pt>
          <cx:pt idx="1189">0.83330000000000004</cx:pt>
          <cx:pt idx="1190">0.83330000000000004</cx:pt>
          <cx:pt idx="1191">0.83330000000000004</cx:pt>
          <cx:pt idx="1192">0.83330000000000004</cx:pt>
          <cx:pt idx="1193">0.81820000000000004</cx:pt>
          <cx:pt idx="1194">0.81820000000000004</cx:pt>
          <cx:pt idx="1195">0.81820000000000004</cx:pt>
          <cx:pt idx="1196">0.81820000000000004</cx:pt>
          <cx:pt idx="1197">0.80000000000000004</cx:pt>
          <cx:pt idx="1198">0.80000000000000004</cx:pt>
          <cx:pt idx="1199">0.80000000000000004</cx:pt>
          <cx:pt idx="1200">0.80000000000000004</cx:pt>
          <cx:pt idx="1201">0.80000000000000004</cx:pt>
          <cx:pt idx="1202">0.80000000000000004</cx:pt>
          <cx:pt idx="1203">0.80000000000000004</cx:pt>
          <cx:pt idx="1204">0.80000000000000004</cx:pt>
          <cx:pt idx="1205">0.80000000000000004</cx:pt>
          <cx:pt idx="1206">0.80000000000000004</cx:pt>
          <cx:pt idx="1207">0.80000000000000004</cx:pt>
          <cx:pt idx="1208">0.80000000000000004</cx:pt>
          <cx:pt idx="1209">0.80000000000000004</cx:pt>
          <cx:pt idx="1210">0.80000000000000004</cx:pt>
          <cx:pt idx="1211">0.80000000000000004</cx:pt>
          <cx:pt idx="1212">0.80000000000000004</cx:pt>
          <cx:pt idx="1213">0.80000000000000004</cx:pt>
          <cx:pt idx="1214">0.80000000000000004</cx:pt>
          <cx:pt idx="1215">0.80000000000000004</cx:pt>
          <cx:pt idx="1216">0.80000000000000004</cx:pt>
          <cx:pt idx="1217">0.80000000000000004</cx:pt>
          <cx:pt idx="1218">0.80000000000000004</cx:pt>
          <cx:pt idx="1219">0.80000000000000004</cx:pt>
          <cx:pt idx="1220">0.80000000000000004</cx:pt>
          <cx:pt idx="1221">0.80000000000000004</cx:pt>
          <cx:pt idx="1222">0.80000000000000004</cx:pt>
          <cx:pt idx="1223">0.80000000000000004</cx:pt>
          <cx:pt idx="1224">0.80000000000000004</cx:pt>
          <cx:pt idx="1225">0.80000000000000004</cx:pt>
          <cx:pt idx="1226">0.80000000000000004</cx:pt>
          <cx:pt idx="1227">0.80000000000000004</cx:pt>
          <cx:pt idx="1228">0.80000000000000004</cx:pt>
          <cx:pt idx="1229">0.80000000000000004</cx:pt>
          <cx:pt idx="1230">0.80000000000000004</cx:pt>
          <cx:pt idx="1231">0.80000000000000004</cx:pt>
          <cx:pt idx="1232">0.80000000000000004</cx:pt>
          <cx:pt idx="1233">0.80000000000000004</cx:pt>
          <cx:pt idx="1234">0.80000000000000004</cx:pt>
          <cx:pt idx="1235">0.80000000000000004</cx:pt>
          <cx:pt idx="1236">0.80000000000000004</cx:pt>
          <cx:pt idx="1237">0.80000000000000004</cx:pt>
          <cx:pt idx="1238">0.80000000000000004</cx:pt>
          <cx:pt idx="1239">0.80000000000000004</cx:pt>
          <cx:pt idx="1240">0.80000000000000004</cx:pt>
          <cx:pt idx="1241">0.80000000000000004</cx:pt>
          <cx:pt idx="1242">0.80000000000000004</cx:pt>
          <cx:pt idx="1243">0.80000000000000004</cx:pt>
          <cx:pt idx="1244">0.80000000000000004</cx:pt>
          <cx:pt idx="1245">0.80000000000000004</cx:pt>
          <cx:pt idx="1246">0.80000000000000004</cx:pt>
          <cx:pt idx="1247">0.80000000000000004</cx:pt>
          <cx:pt idx="1248">0.80000000000000004</cx:pt>
          <cx:pt idx="1249">0.80000000000000004</cx:pt>
          <cx:pt idx="1250">0.80000000000000004</cx:pt>
          <cx:pt idx="1251">0.80000000000000004</cx:pt>
          <cx:pt idx="1252">0.80000000000000004</cx:pt>
          <cx:pt idx="1253">0.80000000000000004</cx:pt>
          <cx:pt idx="1254">0.80000000000000004</cx:pt>
          <cx:pt idx="1255">0.80000000000000004</cx:pt>
          <cx:pt idx="1256">0.80000000000000004</cx:pt>
          <cx:pt idx="1257">0.80000000000000004</cx:pt>
          <cx:pt idx="1258">0.80000000000000004</cx:pt>
          <cx:pt idx="1259">0.80000000000000004</cx:pt>
          <cx:pt idx="1260">0.80000000000000004</cx:pt>
          <cx:pt idx="1261">0.80000000000000004</cx:pt>
          <cx:pt idx="1262">0.80000000000000004</cx:pt>
          <cx:pt idx="1263">0.80000000000000004</cx:pt>
          <cx:pt idx="1264">0.80000000000000004</cx:pt>
          <cx:pt idx="1265">0.80000000000000004</cx:pt>
          <cx:pt idx="1266">0.80000000000000004</cx:pt>
          <cx:pt idx="1267">0.80000000000000004</cx:pt>
          <cx:pt idx="1268">0.80000000000000004</cx:pt>
          <cx:pt idx="1269">0.80000000000000004</cx:pt>
          <cx:pt idx="1270">0.80000000000000004</cx:pt>
          <cx:pt idx="1271">0.80000000000000004</cx:pt>
          <cx:pt idx="1272">0.80000000000000004</cx:pt>
          <cx:pt idx="1273">0.80000000000000004</cx:pt>
          <cx:pt idx="1274">0.80000000000000004</cx:pt>
          <cx:pt idx="1275">0.80000000000000004</cx:pt>
          <cx:pt idx="1276">0.80000000000000004</cx:pt>
          <cx:pt idx="1277">0.80000000000000004</cx:pt>
          <cx:pt idx="1278">0.80000000000000004</cx:pt>
          <cx:pt idx="1279">0.80000000000000004</cx:pt>
          <cx:pt idx="1280">0.80000000000000004</cx:pt>
          <cx:pt idx="1281">0.80000000000000004</cx:pt>
          <cx:pt idx="1282">0.80000000000000004</cx:pt>
          <cx:pt idx="1283">0.80000000000000004</cx:pt>
          <cx:pt idx="1284">0.80000000000000004</cx:pt>
          <cx:pt idx="1285">0.80000000000000004</cx:pt>
          <cx:pt idx="1286">0.80000000000000004</cx:pt>
          <cx:pt idx="1287">0.80000000000000004</cx:pt>
          <cx:pt idx="1288">0.80000000000000004</cx:pt>
          <cx:pt idx="1289">0.80000000000000004</cx:pt>
          <cx:pt idx="1290">0.80000000000000004</cx:pt>
          <cx:pt idx="1291">0.80000000000000004</cx:pt>
          <cx:pt idx="1292">0.80000000000000004</cx:pt>
          <cx:pt idx="1293">0.80000000000000004</cx:pt>
          <cx:pt idx="1294">0.80000000000000004</cx:pt>
          <cx:pt idx="1295">0.80000000000000004</cx:pt>
          <cx:pt idx="1296">0.80000000000000004</cx:pt>
          <cx:pt idx="1297">0.80000000000000004</cx:pt>
          <cx:pt idx="1298">0.80000000000000004</cx:pt>
          <cx:pt idx="1299">0.80000000000000004</cx:pt>
          <cx:pt idx="1300">0.80000000000000004</cx:pt>
          <cx:pt idx="1301">0.80000000000000004</cx:pt>
          <cx:pt idx="1302">0.80000000000000004</cx:pt>
          <cx:pt idx="1303">0.80000000000000004</cx:pt>
          <cx:pt idx="1304">0.80000000000000004</cx:pt>
          <cx:pt idx="1305">0.80000000000000004</cx:pt>
          <cx:pt idx="1306">0.80000000000000004</cx:pt>
          <cx:pt idx="1307">0.80000000000000004</cx:pt>
          <cx:pt idx="1308">0.80000000000000004</cx:pt>
          <cx:pt idx="1309">0.80000000000000004</cx:pt>
          <cx:pt idx="1310">0.80000000000000004</cx:pt>
          <cx:pt idx="1311">0.80000000000000004</cx:pt>
          <cx:pt idx="1312">0.80000000000000004</cx:pt>
          <cx:pt idx="1313">0.80000000000000004</cx:pt>
          <cx:pt idx="1314">0.80000000000000004</cx:pt>
          <cx:pt idx="1315">0.80000000000000004</cx:pt>
          <cx:pt idx="1316">0.80000000000000004</cx:pt>
          <cx:pt idx="1317">0.80000000000000004</cx:pt>
          <cx:pt idx="1318">0.80000000000000004</cx:pt>
          <cx:pt idx="1319">0.80000000000000004</cx:pt>
          <cx:pt idx="1320">0.80000000000000004</cx:pt>
          <cx:pt idx="1321">0.80000000000000004</cx:pt>
          <cx:pt idx="1322">0.80000000000000004</cx:pt>
          <cx:pt idx="1323">0.80000000000000004</cx:pt>
          <cx:pt idx="1324">0.80000000000000004</cx:pt>
          <cx:pt idx="1325">0.80000000000000004</cx:pt>
          <cx:pt idx="1326">0.80000000000000004</cx:pt>
          <cx:pt idx="1327">0.80000000000000004</cx:pt>
          <cx:pt idx="1328">0.80000000000000004</cx:pt>
          <cx:pt idx="1329">0.80000000000000004</cx:pt>
          <cx:pt idx="1330">0.80000000000000004</cx:pt>
          <cx:pt idx="1331">0.80000000000000004</cx:pt>
          <cx:pt idx="1332">0.80000000000000004</cx:pt>
          <cx:pt idx="1333">0.80000000000000004</cx:pt>
          <cx:pt idx="1334">0.80000000000000004</cx:pt>
          <cx:pt idx="1335">0.80000000000000004</cx:pt>
          <cx:pt idx="1336">0.80000000000000004</cx:pt>
          <cx:pt idx="1337">0.80000000000000004</cx:pt>
          <cx:pt idx="1338">0.80000000000000004</cx:pt>
          <cx:pt idx="1339">0.80000000000000004</cx:pt>
          <cx:pt idx="1340">0.80000000000000004</cx:pt>
          <cx:pt idx="1341">0.80000000000000004</cx:pt>
          <cx:pt idx="1342">0.80000000000000004</cx:pt>
          <cx:pt idx="1343">0.80000000000000004</cx:pt>
          <cx:pt idx="1344">0.80000000000000004</cx:pt>
          <cx:pt idx="1345">0.80000000000000004</cx:pt>
          <cx:pt idx="1346">0.80000000000000004</cx:pt>
          <cx:pt idx="1347">0.80000000000000004</cx:pt>
          <cx:pt idx="1348">0.80000000000000004</cx:pt>
          <cx:pt idx="1349">0.80000000000000004</cx:pt>
          <cx:pt idx="1350">0.80000000000000004</cx:pt>
          <cx:pt idx="1351">0.80000000000000004</cx:pt>
          <cx:pt idx="1352">0.80000000000000004</cx:pt>
          <cx:pt idx="1353">0.80000000000000004</cx:pt>
          <cx:pt idx="1354">0.80000000000000004</cx:pt>
          <cx:pt idx="1355">0.80000000000000004</cx:pt>
          <cx:pt idx="1356">0.80000000000000004</cx:pt>
          <cx:pt idx="1357">0.80000000000000004</cx:pt>
          <cx:pt idx="1358">0.80000000000000004</cx:pt>
          <cx:pt idx="1359">0.80000000000000004</cx:pt>
          <cx:pt idx="1360">0.80000000000000004</cx:pt>
          <cx:pt idx="1361">0.80000000000000004</cx:pt>
          <cx:pt idx="1362">0.80000000000000004</cx:pt>
          <cx:pt idx="1363">0.80000000000000004</cx:pt>
          <cx:pt idx="1364">0.80000000000000004</cx:pt>
          <cx:pt idx="1365">0.80000000000000004</cx:pt>
          <cx:pt idx="1366">0.80000000000000004</cx:pt>
          <cx:pt idx="1367">0.80000000000000004</cx:pt>
          <cx:pt idx="1368">0.80000000000000004</cx:pt>
          <cx:pt idx="1369">0.80000000000000004</cx:pt>
          <cx:pt idx="1370">0.80000000000000004</cx:pt>
          <cx:pt idx="1371">0.80000000000000004</cx:pt>
          <cx:pt idx="1372">0.80000000000000004</cx:pt>
          <cx:pt idx="1373">0.80000000000000004</cx:pt>
          <cx:pt idx="1374">0.80000000000000004</cx:pt>
          <cx:pt idx="1375">0.80000000000000004</cx:pt>
          <cx:pt idx="1376">0.80000000000000004</cx:pt>
          <cx:pt idx="1377">0.80000000000000004</cx:pt>
          <cx:pt idx="1378">0.80000000000000004</cx:pt>
          <cx:pt idx="1379">0.80000000000000004</cx:pt>
          <cx:pt idx="1380">0.80000000000000004</cx:pt>
          <cx:pt idx="1381">0.80000000000000004</cx:pt>
          <cx:pt idx="1382">0.80000000000000004</cx:pt>
          <cx:pt idx="1383">0.80000000000000004</cx:pt>
          <cx:pt idx="1384">0.80000000000000004</cx:pt>
          <cx:pt idx="1385">0.80000000000000004</cx:pt>
          <cx:pt idx="1386">0.80000000000000004</cx:pt>
          <cx:pt idx="1387">0.80000000000000004</cx:pt>
          <cx:pt idx="1388">0.80000000000000004</cx:pt>
          <cx:pt idx="1389">0.80000000000000004</cx:pt>
          <cx:pt idx="1390">0.80000000000000004</cx:pt>
          <cx:pt idx="1391">0.80000000000000004</cx:pt>
          <cx:pt idx="1392">0.80000000000000004</cx:pt>
          <cx:pt idx="1393">0.80000000000000004</cx:pt>
          <cx:pt idx="1394">0.80000000000000004</cx:pt>
          <cx:pt idx="1395">0.80000000000000004</cx:pt>
          <cx:pt idx="1396">0.80000000000000004</cx:pt>
          <cx:pt idx="1397">0.80000000000000004</cx:pt>
          <cx:pt idx="1398">0.80000000000000004</cx:pt>
          <cx:pt idx="1399">0.80000000000000004</cx:pt>
          <cx:pt idx="1400">0.80000000000000004</cx:pt>
          <cx:pt idx="1401">0.80000000000000004</cx:pt>
          <cx:pt idx="1402">0.80000000000000004</cx:pt>
          <cx:pt idx="1403">0.80000000000000004</cx:pt>
          <cx:pt idx="1404">0.80000000000000004</cx:pt>
          <cx:pt idx="1405">0.80000000000000004</cx:pt>
          <cx:pt idx="1406">0.80000000000000004</cx:pt>
          <cx:pt idx="1407">0.80000000000000004</cx:pt>
          <cx:pt idx="1408">0.80000000000000004</cx:pt>
          <cx:pt idx="1409">0.80000000000000004</cx:pt>
          <cx:pt idx="1410">0.80000000000000004</cx:pt>
          <cx:pt idx="1411">0.80000000000000004</cx:pt>
          <cx:pt idx="1412">0.80000000000000004</cx:pt>
          <cx:pt idx="1413">0.80000000000000004</cx:pt>
          <cx:pt idx="1414">0.80000000000000004</cx:pt>
          <cx:pt idx="1415">0.80000000000000004</cx:pt>
          <cx:pt idx="1416">0.80000000000000004</cx:pt>
          <cx:pt idx="1417">0.80000000000000004</cx:pt>
          <cx:pt idx="1418">0.80000000000000004</cx:pt>
          <cx:pt idx="1419">0.80000000000000004</cx:pt>
          <cx:pt idx="1420">0.80000000000000004</cx:pt>
          <cx:pt idx="1421">0.80000000000000004</cx:pt>
          <cx:pt idx="1422">0.80000000000000004</cx:pt>
          <cx:pt idx="1423">0.80000000000000004</cx:pt>
          <cx:pt idx="1424">0.80000000000000004</cx:pt>
          <cx:pt idx="1425">0.80000000000000004</cx:pt>
          <cx:pt idx="1426">0.80000000000000004</cx:pt>
          <cx:pt idx="1427">0.80000000000000004</cx:pt>
          <cx:pt idx="1428">0.80000000000000004</cx:pt>
          <cx:pt idx="1429">0.80000000000000004</cx:pt>
          <cx:pt idx="1430">0.80000000000000004</cx:pt>
          <cx:pt idx="1431">0.80000000000000004</cx:pt>
          <cx:pt idx="1432">0.80000000000000004</cx:pt>
          <cx:pt idx="1433">0.80000000000000004</cx:pt>
          <cx:pt idx="1434">0.80000000000000004</cx:pt>
          <cx:pt idx="1435">0.80000000000000004</cx:pt>
          <cx:pt idx="1436">0.80000000000000004</cx:pt>
          <cx:pt idx="1437">0.80000000000000004</cx:pt>
          <cx:pt idx="1438">0.80000000000000004</cx:pt>
          <cx:pt idx="1439">0.80000000000000004</cx:pt>
          <cx:pt idx="1440">0.80000000000000004</cx:pt>
          <cx:pt idx="1441">0.80000000000000004</cx:pt>
          <cx:pt idx="1442">0.80000000000000004</cx:pt>
          <cx:pt idx="1443">0.80000000000000004</cx:pt>
          <cx:pt idx="1444">0.80000000000000004</cx:pt>
          <cx:pt idx="1445">0.80000000000000004</cx:pt>
          <cx:pt idx="1446">0.80000000000000004</cx:pt>
          <cx:pt idx="1447">0.80000000000000004</cx:pt>
          <cx:pt idx="1448">0.80000000000000004</cx:pt>
          <cx:pt idx="1449">0.80000000000000004</cx:pt>
          <cx:pt idx="1450">0.80000000000000004</cx:pt>
          <cx:pt idx="1451">0.80000000000000004</cx:pt>
          <cx:pt idx="1452">0.80000000000000004</cx:pt>
          <cx:pt idx="1453">0.80000000000000004</cx:pt>
          <cx:pt idx="1454">0.80000000000000004</cx:pt>
          <cx:pt idx="1455">0.80000000000000004</cx:pt>
          <cx:pt idx="1456">0.80000000000000004</cx:pt>
          <cx:pt idx="1457">0.80000000000000004</cx:pt>
          <cx:pt idx="1458">0.80000000000000004</cx:pt>
          <cx:pt idx="1459">0.80000000000000004</cx:pt>
          <cx:pt idx="1460">0.80000000000000004</cx:pt>
          <cx:pt idx="1461">0.77780000000000005</cx:pt>
          <cx:pt idx="1462">0.77780000000000005</cx:pt>
          <cx:pt idx="1463">0.77780000000000005</cx:pt>
          <cx:pt idx="1464">0.77780000000000005</cx:pt>
          <cx:pt idx="1465">0.77780000000000005</cx:pt>
          <cx:pt idx="1466">0.77780000000000005</cx:pt>
          <cx:pt idx="1467">0.77780000000000005</cx:pt>
          <cx:pt idx="1468">0.77780000000000005</cx:pt>
          <cx:pt idx="1469">0.77780000000000005</cx:pt>
          <cx:pt idx="1470">0.77780000000000005</cx:pt>
          <cx:pt idx="1471">0.77780000000000005</cx:pt>
          <cx:pt idx="1472">0.77780000000000005</cx:pt>
          <cx:pt idx="1473">0.77780000000000005</cx:pt>
          <cx:pt idx="1474">0.77780000000000005</cx:pt>
          <cx:pt idx="1475">0.77780000000000005</cx:pt>
          <cx:pt idx="1476">0.77780000000000005</cx:pt>
          <cx:pt idx="1477">0.77780000000000005</cx:pt>
          <cx:pt idx="1478">0.77780000000000005</cx:pt>
          <cx:pt idx="1479">0.77780000000000005</cx:pt>
          <cx:pt idx="1480">0.77780000000000005</cx:pt>
          <cx:pt idx="1481">0.77780000000000005</cx:pt>
          <cx:pt idx="1482">0.77780000000000005</cx:pt>
          <cx:pt idx="1483">0.77780000000000005</cx:pt>
          <cx:pt idx="1484">0.77780000000000005</cx:pt>
          <cx:pt idx="1485">0.77780000000000005</cx:pt>
          <cx:pt idx="1486">0.77780000000000005</cx:pt>
          <cx:pt idx="1487">0.77780000000000005</cx:pt>
          <cx:pt idx="1488">0.77780000000000005</cx:pt>
          <cx:pt idx="1489">0.77780000000000005</cx:pt>
          <cx:pt idx="1490">0.77780000000000005</cx:pt>
          <cx:pt idx="1491">0.77780000000000005</cx:pt>
          <cx:pt idx="1492">0.77780000000000005</cx:pt>
          <cx:pt idx="1493">0.77780000000000005</cx:pt>
          <cx:pt idx="1494">0.77780000000000005</cx:pt>
          <cx:pt idx="1495">0.77780000000000005</cx:pt>
          <cx:pt idx="1496">0.77780000000000005</cx:pt>
          <cx:pt idx="1497">0.77780000000000005</cx:pt>
          <cx:pt idx="1498">0.77780000000000005</cx:pt>
          <cx:pt idx="1499">0.77780000000000005</cx:pt>
          <cx:pt idx="1500">0.77780000000000005</cx:pt>
          <cx:pt idx="1501">0.77780000000000005</cx:pt>
          <cx:pt idx="1502">0.77780000000000005</cx:pt>
          <cx:pt idx="1503">0.77780000000000005</cx:pt>
          <cx:pt idx="1504">0.77780000000000005</cx:pt>
          <cx:pt idx="1505">0.77780000000000005</cx:pt>
          <cx:pt idx="1506">0.77780000000000005</cx:pt>
          <cx:pt idx="1507">0.76919999999999999</cx:pt>
          <cx:pt idx="1508">0.75</cx:pt>
          <cx:pt idx="1509">0.75</cx:pt>
          <cx:pt idx="1510">0.75</cx:pt>
          <cx:pt idx="1511">0.75</cx:pt>
          <cx:pt idx="1512">0.75</cx:pt>
          <cx:pt idx="1513">0.75</cx:pt>
          <cx:pt idx="1514">0.75</cx:pt>
          <cx:pt idx="1515">0.75</cx:pt>
          <cx:pt idx="1516">0.75</cx:pt>
          <cx:pt idx="1517">0.75</cx:pt>
          <cx:pt idx="1518">0.75</cx:pt>
          <cx:pt idx="1519">0.75</cx:pt>
          <cx:pt idx="1520">0.75</cx:pt>
          <cx:pt idx="1521">0.75</cx:pt>
          <cx:pt idx="1522">0.75</cx:pt>
          <cx:pt idx="1523">0.75</cx:pt>
          <cx:pt idx="1524">0.75</cx:pt>
          <cx:pt idx="1525">0.75</cx:pt>
          <cx:pt idx="1526">0.75</cx:pt>
          <cx:pt idx="1527">0.75</cx:pt>
          <cx:pt idx="1528">0.75</cx:pt>
          <cx:pt idx="1529">0.75</cx:pt>
          <cx:pt idx="1530">0.75</cx:pt>
          <cx:pt idx="1531">0.75</cx:pt>
          <cx:pt idx="1532">0.75</cx:pt>
          <cx:pt idx="1533">0.75</cx:pt>
          <cx:pt idx="1534">0.75</cx:pt>
          <cx:pt idx="1535">0.75</cx:pt>
          <cx:pt idx="1536">0.75</cx:pt>
          <cx:pt idx="1537">0.75</cx:pt>
          <cx:pt idx="1538">0.75</cx:pt>
          <cx:pt idx="1539">0.75</cx:pt>
          <cx:pt idx="1540">0.75</cx:pt>
          <cx:pt idx="1541">0.75</cx:pt>
          <cx:pt idx="1542">0.75</cx:pt>
          <cx:pt idx="1543">0.75</cx:pt>
          <cx:pt idx="1544">0.75</cx:pt>
          <cx:pt idx="1545">0.75</cx:pt>
          <cx:pt idx="1546">0.75</cx:pt>
          <cx:pt idx="1547">0.75</cx:pt>
          <cx:pt idx="1548">0.75</cx:pt>
          <cx:pt idx="1549">0.75</cx:pt>
          <cx:pt idx="1550">0.75</cx:pt>
          <cx:pt idx="1551">0.75</cx:pt>
          <cx:pt idx="1552">0.75</cx:pt>
          <cx:pt idx="1553">0.75</cx:pt>
          <cx:pt idx="1554">0.75</cx:pt>
          <cx:pt idx="1555">0.75</cx:pt>
          <cx:pt idx="1556">0.75</cx:pt>
          <cx:pt idx="1557">0.75</cx:pt>
          <cx:pt idx="1558">0.75</cx:pt>
          <cx:pt idx="1559">0.75</cx:pt>
          <cx:pt idx="1560">0.75</cx:pt>
          <cx:pt idx="1561">0.75</cx:pt>
          <cx:pt idx="1562">0.75</cx:pt>
          <cx:pt idx="1563">0.75</cx:pt>
          <cx:pt idx="1564">0.75</cx:pt>
          <cx:pt idx="1565">0.75</cx:pt>
          <cx:pt idx="1566">0.75</cx:pt>
          <cx:pt idx="1567">0.75</cx:pt>
          <cx:pt idx="1568">0.75</cx:pt>
          <cx:pt idx="1569">0.75</cx:pt>
          <cx:pt idx="1570">0.75</cx:pt>
          <cx:pt idx="1571">0.75</cx:pt>
          <cx:pt idx="1572">0.75</cx:pt>
          <cx:pt idx="1573">0.75</cx:pt>
          <cx:pt idx="1574">0.75</cx:pt>
          <cx:pt idx="1575">0.75</cx:pt>
          <cx:pt idx="1576">0.75</cx:pt>
          <cx:pt idx="1577">0.75</cx:pt>
          <cx:pt idx="1578">0.75</cx:pt>
          <cx:pt idx="1579">0.75</cx:pt>
          <cx:pt idx="1580">0.75</cx:pt>
          <cx:pt idx="1581">0.75</cx:pt>
          <cx:pt idx="1582">0.75</cx:pt>
          <cx:pt idx="1583">0.75</cx:pt>
          <cx:pt idx="1584">0.75</cx:pt>
          <cx:pt idx="1585">0.75</cx:pt>
          <cx:pt idx="1586">0.75</cx:pt>
          <cx:pt idx="1587">0.75</cx:pt>
          <cx:pt idx="1588">0.75</cx:pt>
          <cx:pt idx="1589">0.75</cx:pt>
          <cx:pt idx="1590">0.75</cx:pt>
          <cx:pt idx="1591">0.75</cx:pt>
          <cx:pt idx="1592">0.75</cx:pt>
          <cx:pt idx="1593">0.75</cx:pt>
          <cx:pt idx="1594">0.75</cx:pt>
          <cx:pt idx="1595">0.75</cx:pt>
          <cx:pt idx="1596">0.75</cx:pt>
          <cx:pt idx="1597">0.75</cx:pt>
          <cx:pt idx="1598">0.75</cx:pt>
          <cx:pt idx="1599">0.75</cx:pt>
          <cx:pt idx="1600">0.75</cx:pt>
          <cx:pt idx="1601">0.75</cx:pt>
          <cx:pt idx="1602">0.75</cx:pt>
          <cx:pt idx="1603">0.75</cx:pt>
          <cx:pt idx="1604">0.75</cx:pt>
          <cx:pt idx="1605">0.75</cx:pt>
          <cx:pt idx="1606">0.75</cx:pt>
          <cx:pt idx="1607">0.75</cx:pt>
          <cx:pt idx="1608">0.75</cx:pt>
          <cx:pt idx="1609">0.75</cx:pt>
          <cx:pt idx="1610">0.75</cx:pt>
          <cx:pt idx="1611">0.75</cx:pt>
          <cx:pt idx="1612">0.75</cx:pt>
          <cx:pt idx="1613">0.75</cx:pt>
          <cx:pt idx="1614">0.75</cx:pt>
          <cx:pt idx="1615">0.75</cx:pt>
          <cx:pt idx="1616">0.75</cx:pt>
          <cx:pt idx="1617">0.75</cx:pt>
          <cx:pt idx="1618">0.75</cx:pt>
          <cx:pt idx="1619">0.75</cx:pt>
          <cx:pt idx="1620">0.75</cx:pt>
          <cx:pt idx="1621">0.75</cx:pt>
          <cx:pt idx="1622">0.75</cx:pt>
          <cx:pt idx="1623">0.75</cx:pt>
          <cx:pt idx="1624">0.75</cx:pt>
          <cx:pt idx="1625">0.75</cx:pt>
          <cx:pt idx="1626">0.75</cx:pt>
          <cx:pt idx="1627">0.75</cx:pt>
          <cx:pt idx="1628">0.75</cx:pt>
          <cx:pt idx="1629">0.75</cx:pt>
          <cx:pt idx="1630">0.75</cx:pt>
          <cx:pt idx="1631">0.75</cx:pt>
          <cx:pt idx="1632">0.75</cx:pt>
          <cx:pt idx="1633">0.75</cx:pt>
          <cx:pt idx="1634">0.75</cx:pt>
          <cx:pt idx="1635">0.75</cx:pt>
          <cx:pt idx="1636">0.75</cx:pt>
          <cx:pt idx="1637">0.75</cx:pt>
          <cx:pt idx="1638">0.75</cx:pt>
          <cx:pt idx="1639">0.75</cx:pt>
          <cx:pt idx="1640">0.75</cx:pt>
          <cx:pt idx="1641">0.75</cx:pt>
          <cx:pt idx="1642">0.75</cx:pt>
          <cx:pt idx="1643">0.75</cx:pt>
          <cx:pt idx="1644">0.75</cx:pt>
          <cx:pt idx="1645">0.75</cx:pt>
          <cx:pt idx="1646">0.75</cx:pt>
          <cx:pt idx="1647">0.75</cx:pt>
          <cx:pt idx="1648">0.75</cx:pt>
          <cx:pt idx="1649">0.75</cx:pt>
          <cx:pt idx="1650">0.75</cx:pt>
          <cx:pt idx="1651">0.75</cx:pt>
          <cx:pt idx="1652">0.75</cx:pt>
          <cx:pt idx="1653">0.75</cx:pt>
          <cx:pt idx="1654">0.75</cx:pt>
          <cx:pt idx="1655">0.75</cx:pt>
          <cx:pt idx="1656">0.75</cx:pt>
          <cx:pt idx="1657">0.75</cx:pt>
          <cx:pt idx="1658">0.75</cx:pt>
          <cx:pt idx="1659">0.75</cx:pt>
          <cx:pt idx="1660">0.75</cx:pt>
          <cx:pt idx="1661">0.75</cx:pt>
          <cx:pt idx="1662">0.75</cx:pt>
          <cx:pt idx="1663">0.75</cx:pt>
          <cx:pt idx="1664">0.75</cx:pt>
          <cx:pt idx="1665">0.75</cx:pt>
          <cx:pt idx="1666">0.75</cx:pt>
          <cx:pt idx="1667">0.75</cx:pt>
          <cx:pt idx="1668">0.75</cx:pt>
          <cx:pt idx="1669">0.75</cx:pt>
          <cx:pt idx="1670">0.75</cx:pt>
          <cx:pt idx="1671">0.75</cx:pt>
          <cx:pt idx="1672">0.75</cx:pt>
          <cx:pt idx="1673">0.75</cx:pt>
          <cx:pt idx="1674">0.75</cx:pt>
          <cx:pt idx="1675">0.75</cx:pt>
          <cx:pt idx="1676">0.75</cx:pt>
          <cx:pt idx="1677">0.75</cx:pt>
          <cx:pt idx="1678">0.75</cx:pt>
          <cx:pt idx="1679">0.75</cx:pt>
          <cx:pt idx="1680">0.75</cx:pt>
          <cx:pt idx="1681">0.75</cx:pt>
          <cx:pt idx="1682">0.75</cx:pt>
          <cx:pt idx="1683">0.75</cx:pt>
          <cx:pt idx="1684">0.75</cx:pt>
          <cx:pt idx="1685">0.75</cx:pt>
          <cx:pt idx="1686">0.75</cx:pt>
          <cx:pt idx="1687">0.75</cx:pt>
          <cx:pt idx="1688">0.75</cx:pt>
          <cx:pt idx="1689">0.75</cx:pt>
          <cx:pt idx="1690">0.75</cx:pt>
          <cx:pt idx="1691">0.75</cx:pt>
          <cx:pt idx="1692">0.75</cx:pt>
          <cx:pt idx="1693">0.75</cx:pt>
          <cx:pt idx="1694">0.75</cx:pt>
          <cx:pt idx="1695">0.75</cx:pt>
          <cx:pt idx="1696">0.75</cx:pt>
          <cx:pt idx="1697">0.75</cx:pt>
          <cx:pt idx="1698">0.75</cx:pt>
          <cx:pt idx="1699">0.75</cx:pt>
          <cx:pt idx="1700">0.75</cx:pt>
          <cx:pt idx="1701">0.75</cx:pt>
          <cx:pt idx="1702">0.75</cx:pt>
          <cx:pt idx="1703">0.75</cx:pt>
          <cx:pt idx="1704">0.75</cx:pt>
          <cx:pt idx="1705">0.75</cx:pt>
          <cx:pt idx="1706">0.75</cx:pt>
          <cx:pt idx="1707">0.75</cx:pt>
          <cx:pt idx="1708">0.75</cx:pt>
          <cx:pt idx="1709">0.75</cx:pt>
          <cx:pt idx="1710">0.75</cx:pt>
          <cx:pt idx="1711">0.75</cx:pt>
          <cx:pt idx="1712">0.75</cx:pt>
          <cx:pt idx="1713">0.75</cx:pt>
          <cx:pt idx="1714">0.75</cx:pt>
          <cx:pt idx="1715">0.75</cx:pt>
          <cx:pt idx="1716">0.75</cx:pt>
          <cx:pt idx="1717">0.75</cx:pt>
          <cx:pt idx="1718">0.75</cx:pt>
          <cx:pt idx="1719">0.75</cx:pt>
          <cx:pt idx="1720">0.75</cx:pt>
          <cx:pt idx="1721">0.75</cx:pt>
          <cx:pt idx="1722">0.75</cx:pt>
          <cx:pt idx="1723">0.75</cx:pt>
          <cx:pt idx="1724">0.75</cx:pt>
          <cx:pt idx="1725">0.75</cx:pt>
          <cx:pt idx="1726">0.75</cx:pt>
          <cx:pt idx="1727">0.75</cx:pt>
          <cx:pt idx="1728">0.75</cx:pt>
          <cx:pt idx="1729">0.75</cx:pt>
          <cx:pt idx="1730">0.75</cx:pt>
          <cx:pt idx="1731">0.75</cx:pt>
          <cx:pt idx="1732">0.75</cx:pt>
          <cx:pt idx="1733">0.75</cx:pt>
          <cx:pt idx="1734">0.75</cx:pt>
          <cx:pt idx="1735">0.75</cx:pt>
          <cx:pt idx="1736">0.75</cx:pt>
          <cx:pt idx="1737">0.75</cx:pt>
          <cx:pt idx="1738">0.75</cx:pt>
          <cx:pt idx="1739">0.75</cx:pt>
          <cx:pt idx="1740">0.75</cx:pt>
          <cx:pt idx="1741">0.75</cx:pt>
          <cx:pt idx="1742">0.75</cx:pt>
          <cx:pt idx="1743">0.75</cx:pt>
          <cx:pt idx="1744">0.75</cx:pt>
          <cx:pt idx="1745">0.75</cx:pt>
          <cx:pt idx="1746">0.75</cx:pt>
          <cx:pt idx="1747">0.75</cx:pt>
          <cx:pt idx="1748">0.75</cx:pt>
          <cx:pt idx="1749">0.75</cx:pt>
          <cx:pt idx="1750">0.75</cx:pt>
          <cx:pt idx="1751">0.75</cx:pt>
          <cx:pt idx="1752">0.75</cx:pt>
          <cx:pt idx="1753">0.75</cx:pt>
          <cx:pt idx="1754">0.75</cx:pt>
          <cx:pt idx="1755">0.75</cx:pt>
          <cx:pt idx="1756">0.75</cx:pt>
          <cx:pt idx="1757">0.75</cx:pt>
          <cx:pt idx="1758">0.75</cx:pt>
          <cx:pt idx="1759">0.75</cx:pt>
          <cx:pt idx="1760">0.75</cx:pt>
          <cx:pt idx="1761">0.75</cx:pt>
          <cx:pt idx="1762">0.75</cx:pt>
          <cx:pt idx="1763">0.75</cx:pt>
          <cx:pt idx="1764">0.75</cx:pt>
          <cx:pt idx="1765">0.75</cx:pt>
          <cx:pt idx="1766">0.75</cx:pt>
          <cx:pt idx="1767">0.75</cx:pt>
          <cx:pt idx="1768">0.75</cx:pt>
          <cx:pt idx="1769">0.75</cx:pt>
          <cx:pt idx="1770">0.75</cx:pt>
          <cx:pt idx="1771">0.75</cx:pt>
          <cx:pt idx="1772">0.75</cx:pt>
          <cx:pt idx="1773">0.75</cx:pt>
          <cx:pt idx="1774">0.75</cx:pt>
          <cx:pt idx="1775">0.75</cx:pt>
          <cx:pt idx="1776">0.75</cx:pt>
          <cx:pt idx="1777">0.75</cx:pt>
          <cx:pt idx="1778">0.75</cx:pt>
          <cx:pt idx="1779">0.75</cx:pt>
          <cx:pt idx="1780">0.75</cx:pt>
          <cx:pt idx="1781">0.75</cx:pt>
          <cx:pt idx="1782">0.75</cx:pt>
          <cx:pt idx="1783">0.75</cx:pt>
          <cx:pt idx="1784">0.75</cx:pt>
          <cx:pt idx="1785">0.75</cx:pt>
          <cx:pt idx="1786">0.75</cx:pt>
          <cx:pt idx="1787">0.75</cx:pt>
          <cx:pt idx="1788">0.75</cx:pt>
          <cx:pt idx="1789">0.75</cx:pt>
          <cx:pt idx="1790">0.75</cx:pt>
          <cx:pt idx="1791">0.75</cx:pt>
          <cx:pt idx="1792">0.75</cx:pt>
          <cx:pt idx="1793">0.75</cx:pt>
          <cx:pt idx="1794">0.75</cx:pt>
          <cx:pt idx="1795">0.75</cx:pt>
          <cx:pt idx="1796">0.75</cx:pt>
          <cx:pt idx="1797">0.75</cx:pt>
          <cx:pt idx="1798">0.75</cx:pt>
          <cx:pt idx="1799">0.75</cx:pt>
          <cx:pt idx="1800">0.75</cx:pt>
          <cx:pt idx="1801">0.75</cx:pt>
          <cx:pt idx="1802">0.75</cx:pt>
          <cx:pt idx="1803">0.75</cx:pt>
          <cx:pt idx="1804">0.75</cx:pt>
          <cx:pt idx="1805">0.75</cx:pt>
          <cx:pt idx="1806">0.75</cx:pt>
          <cx:pt idx="1807">0.75</cx:pt>
          <cx:pt idx="1808">0.75</cx:pt>
          <cx:pt idx="1809">0.75</cx:pt>
          <cx:pt idx="1810">0.75</cx:pt>
          <cx:pt idx="1811">0.75</cx:pt>
          <cx:pt idx="1812">0.75</cx:pt>
          <cx:pt idx="1813">0.75</cx:pt>
          <cx:pt idx="1814">0.75</cx:pt>
          <cx:pt idx="1815">0.75</cx:pt>
          <cx:pt idx="1816">0.75</cx:pt>
          <cx:pt idx="1817">0.75</cx:pt>
          <cx:pt idx="1818">0.75</cx:pt>
          <cx:pt idx="1819">0.75</cx:pt>
          <cx:pt idx="1820">0.75</cx:pt>
          <cx:pt idx="1821">0.75</cx:pt>
          <cx:pt idx="1822">0.75</cx:pt>
          <cx:pt idx="1823">0.75</cx:pt>
          <cx:pt idx="1824">0.75</cx:pt>
          <cx:pt idx="1825">0.75</cx:pt>
          <cx:pt idx="1826">0.75</cx:pt>
          <cx:pt idx="1827">0.75</cx:pt>
          <cx:pt idx="1828">0.75</cx:pt>
          <cx:pt idx="1829">0.75</cx:pt>
          <cx:pt idx="1830">0.75</cx:pt>
          <cx:pt idx="1831">0.75</cx:pt>
          <cx:pt idx="1832">0.75</cx:pt>
          <cx:pt idx="1833">0.75</cx:pt>
          <cx:pt idx="1834">0.75</cx:pt>
          <cx:pt idx="1835">0.75</cx:pt>
          <cx:pt idx="1836">0.75</cx:pt>
          <cx:pt idx="1837">0.75</cx:pt>
          <cx:pt idx="1838">0.75</cx:pt>
          <cx:pt idx="1839">0.75</cx:pt>
          <cx:pt idx="1840">0.75</cx:pt>
          <cx:pt idx="1841">0.75</cx:pt>
          <cx:pt idx="1842">0.75</cx:pt>
          <cx:pt idx="1843">0.72729999999999995</cx:pt>
          <cx:pt idx="1844">0.72729999999999995</cx:pt>
          <cx:pt idx="1845">0.72729999999999995</cx:pt>
          <cx:pt idx="1846">0.72729999999999995</cx:pt>
          <cx:pt idx="1847">0.72729999999999995</cx:pt>
          <cx:pt idx="1848">0.72729999999999995</cx:pt>
          <cx:pt idx="1849">0.72729999999999995</cx:pt>
          <cx:pt idx="1850">0.72729999999999995</cx:pt>
          <cx:pt idx="1851">0.72729999999999995</cx:pt>
          <cx:pt idx="1852">0.71430000000000005</cx:pt>
          <cx:pt idx="1853">0.71430000000000005</cx:pt>
          <cx:pt idx="1854">0.71430000000000005</cx:pt>
          <cx:pt idx="1855">0.71430000000000005</cx:pt>
          <cx:pt idx="1856">0.71430000000000005</cx:pt>
          <cx:pt idx="1857">0.71430000000000005</cx:pt>
          <cx:pt idx="1858">0.71430000000000005</cx:pt>
          <cx:pt idx="1859">0.71430000000000005</cx:pt>
          <cx:pt idx="1860">0.71430000000000005</cx:pt>
          <cx:pt idx="1861">0.71430000000000005</cx:pt>
          <cx:pt idx="1862">0.71430000000000005</cx:pt>
          <cx:pt idx="1863">0.71430000000000005</cx:pt>
          <cx:pt idx="1864">0.71430000000000005</cx:pt>
          <cx:pt idx="1865">0.71430000000000005</cx:pt>
          <cx:pt idx="1866">0.71430000000000005</cx:pt>
          <cx:pt idx="1867">0.71430000000000005</cx:pt>
          <cx:pt idx="1868">0.71430000000000005</cx:pt>
          <cx:pt idx="1869">0.71430000000000005</cx:pt>
          <cx:pt idx="1870">0.71430000000000005</cx:pt>
          <cx:pt idx="1871">0.71430000000000005</cx:pt>
          <cx:pt idx="1872">0.71430000000000005</cx:pt>
          <cx:pt idx="1873">0.71430000000000005</cx:pt>
          <cx:pt idx="1874">0.71430000000000005</cx:pt>
          <cx:pt idx="1875">0.71430000000000005</cx:pt>
          <cx:pt idx="1876">0.71430000000000005</cx:pt>
          <cx:pt idx="1877">0.71430000000000005</cx:pt>
          <cx:pt idx="1878">0.71430000000000005</cx:pt>
          <cx:pt idx="1879">0.71430000000000005</cx:pt>
          <cx:pt idx="1880">0.71430000000000005</cx:pt>
          <cx:pt idx="1881">0.71430000000000005</cx:pt>
          <cx:pt idx="1882">0.71430000000000005</cx:pt>
          <cx:pt idx="1883">0.71430000000000005</cx:pt>
          <cx:pt idx="1884">0.71430000000000005</cx:pt>
          <cx:pt idx="1885">0.71430000000000005</cx:pt>
          <cx:pt idx="1886">0.71430000000000005</cx:pt>
          <cx:pt idx="1887">0.71430000000000005</cx:pt>
          <cx:pt idx="1888">0.71430000000000005</cx:pt>
          <cx:pt idx="1889">0.71430000000000005</cx:pt>
          <cx:pt idx="1890">0.71430000000000005</cx:pt>
          <cx:pt idx="1891">0.71430000000000005</cx:pt>
          <cx:pt idx="1892">0.71430000000000005</cx:pt>
          <cx:pt idx="1893">0.71430000000000005</cx:pt>
          <cx:pt idx="1894">0.71430000000000005</cx:pt>
          <cx:pt idx="1895">0.71430000000000005</cx:pt>
          <cx:pt idx="1896">0.71430000000000005</cx:pt>
          <cx:pt idx="1897">0.71430000000000005</cx:pt>
          <cx:pt idx="1898">0.71430000000000005</cx:pt>
          <cx:pt idx="1899">0.71430000000000005</cx:pt>
          <cx:pt idx="1900">0.71430000000000005</cx:pt>
          <cx:pt idx="1901">0.71430000000000005</cx:pt>
          <cx:pt idx="1902">0.71430000000000005</cx:pt>
          <cx:pt idx="1903">0.71430000000000005</cx:pt>
          <cx:pt idx="1904">0.71430000000000005</cx:pt>
          <cx:pt idx="1905">0.71430000000000005</cx:pt>
          <cx:pt idx="1906">0.71430000000000005</cx:pt>
          <cx:pt idx="1907">0.71430000000000005</cx:pt>
          <cx:pt idx="1908">0.71430000000000005</cx:pt>
          <cx:pt idx="1909">0.71430000000000005</cx:pt>
          <cx:pt idx="1910">0.71430000000000005</cx:pt>
          <cx:pt idx="1911">0.71430000000000005</cx:pt>
          <cx:pt idx="1912">0.71430000000000005</cx:pt>
          <cx:pt idx="1913">0.71430000000000005</cx:pt>
          <cx:pt idx="1914">0.71430000000000005</cx:pt>
          <cx:pt idx="1915">0.71430000000000005</cx:pt>
          <cx:pt idx="1916">0.71430000000000005</cx:pt>
          <cx:pt idx="1917">0.71430000000000005</cx:pt>
          <cx:pt idx="1918">0.71430000000000005</cx:pt>
          <cx:pt idx="1919">0.71430000000000005</cx:pt>
          <cx:pt idx="1920">0.71430000000000005</cx:pt>
          <cx:pt idx="1921">0.71430000000000005</cx:pt>
          <cx:pt idx="1922">0.71430000000000005</cx:pt>
          <cx:pt idx="1923">0.71430000000000005</cx:pt>
          <cx:pt idx="1924">0.71430000000000005</cx:pt>
          <cx:pt idx="1925">0.71430000000000005</cx:pt>
          <cx:pt idx="1926">0.71430000000000005</cx:pt>
          <cx:pt idx="1927">0.71430000000000005</cx:pt>
          <cx:pt idx="1928">0.71430000000000005</cx:pt>
          <cx:pt idx="1929">0.71430000000000005</cx:pt>
          <cx:pt idx="1930">0.71430000000000005</cx:pt>
          <cx:pt idx="1931">0.71430000000000005</cx:pt>
          <cx:pt idx="1932">0.71430000000000005</cx:pt>
          <cx:pt idx="1933">0.71430000000000005</cx:pt>
          <cx:pt idx="1934">0.71430000000000005</cx:pt>
          <cx:pt idx="1935">0.71430000000000005</cx:pt>
          <cx:pt idx="1936">0.71430000000000005</cx:pt>
          <cx:pt idx="1937">0.71430000000000005</cx:pt>
          <cx:pt idx="1938">0.71430000000000005</cx:pt>
          <cx:pt idx="1939">0.71430000000000005</cx:pt>
          <cx:pt idx="1940">0.71430000000000005</cx:pt>
          <cx:pt idx="1941">0.71430000000000005</cx:pt>
          <cx:pt idx="1942">0.71430000000000005</cx:pt>
          <cx:pt idx="1943">0.71430000000000005</cx:pt>
          <cx:pt idx="1944">0.71430000000000005</cx:pt>
          <cx:pt idx="1945">0.71430000000000005</cx:pt>
          <cx:pt idx="1946">0.71430000000000005</cx:pt>
          <cx:pt idx="1947">0.71430000000000005</cx:pt>
          <cx:pt idx="1948">0.71430000000000005</cx:pt>
          <cx:pt idx="1949">0.71430000000000005</cx:pt>
          <cx:pt idx="1950">0.71430000000000005</cx:pt>
          <cx:pt idx="1951">0.71430000000000005</cx:pt>
          <cx:pt idx="1952">0.71430000000000005</cx:pt>
          <cx:pt idx="1953">0.71430000000000005</cx:pt>
          <cx:pt idx="1954">0.71430000000000005</cx:pt>
          <cx:pt idx="1955">0.71430000000000005</cx:pt>
          <cx:pt idx="1956">0.71430000000000005</cx:pt>
          <cx:pt idx="1957">0.71430000000000005</cx:pt>
          <cx:pt idx="1958">0.71430000000000005</cx:pt>
          <cx:pt idx="1959">0.71430000000000005</cx:pt>
          <cx:pt idx="1960">0.71430000000000005</cx:pt>
          <cx:pt idx="1961">0.71430000000000005</cx:pt>
          <cx:pt idx="1962">0.71430000000000005</cx:pt>
          <cx:pt idx="1963">0.71430000000000005</cx:pt>
          <cx:pt idx="1964">0.71430000000000005</cx:pt>
          <cx:pt idx="1965">0.71430000000000005</cx:pt>
          <cx:pt idx="1966">0.71430000000000005</cx:pt>
          <cx:pt idx="1967">0.71430000000000005</cx:pt>
          <cx:pt idx="1968">0.71430000000000005</cx:pt>
          <cx:pt idx="1969">0.71430000000000005</cx:pt>
          <cx:pt idx="1970">0.71430000000000005</cx:pt>
          <cx:pt idx="1971">0.71430000000000005</cx:pt>
          <cx:pt idx="1972">0.71430000000000005</cx:pt>
          <cx:pt idx="1973">0.71430000000000005</cx:pt>
          <cx:pt idx="1974">0.71430000000000005</cx:pt>
          <cx:pt idx="1975">0.71430000000000005</cx:pt>
          <cx:pt idx="1976">0.71430000000000005</cx:pt>
          <cx:pt idx="1977">0.71430000000000005</cx:pt>
          <cx:pt idx="1978">0.71430000000000005</cx:pt>
          <cx:pt idx="1979">0.71430000000000005</cx:pt>
          <cx:pt idx="1980">0.71430000000000005</cx:pt>
          <cx:pt idx="1981">0.71430000000000005</cx:pt>
          <cx:pt idx="1982">0.71430000000000005</cx:pt>
          <cx:pt idx="1983">0.71430000000000005</cx:pt>
          <cx:pt idx="1984">0.71430000000000005</cx:pt>
          <cx:pt idx="1985">0.71430000000000005</cx:pt>
          <cx:pt idx="1986">0.71430000000000005</cx:pt>
          <cx:pt idx="1987">0.71430000000000005</cx:pt>
          <cx:pt idx="1988">0.71430000000000005</cx:pt>
          <cx:pt idx="1989">0.71430000000000005</cx:pt>
          <cx:pt idx="1990">0.71430000000000005</cx:pt>
          <cx:pt idx="1991">0.71430000000000005</cx:pt>
          <cx:pt idx="1992">0.71430000000000005</cx:pt>
          <cx:pt idx="1993">0.71430000000000005</cx:pt>
          <cx:pt idx="1994">0.71430000000000005</cx:pt>
          <cx:pt idx="1995">0.71430000000000005</cx:pt>
          <cx:pt idx="1996">0.71430000000000005</cx:pt>
          <cx:pt idx="1997">0.71430000000000005</cx:pt>
          <cx:pt idx="1998">0.71430000000000005</cx:pt>
          <cx:pt idx="1999">0.71430000000000005</cx:pt>
          <cx:pt idx="2000">0.71430000000000005</cx:pt>
          <cx:pt idx="2001">0.71430000000000005</cx:pt>
          <cx:pt idx="2002">0.71430000000000005</cx:pt>
          <cx:pt idx="2003">0.71430000000000005</cx:pt>
          <cx:pt idx="2004">0.71430000000000005</cx:pt>
          <cx:pt idx="2005">0.71430000000000005</cx:pt>
          <cx:pt idx="2006">0.71430000000000005</cx:pt>
          <cx:pt idx="2007">0.71430000000000005</cx:pt>
          <cx:pt idx="2008">0.71430000000000005</cx:pt>
          <cx:pt idx="2009">0.71430000000000005</cx:pt>
          <cx:pt idx="2010">0.71430000000000005</cx:pt>
          <cx:pt idx="2011">0.71430000000000005</cx:pt>
          <cx:pt idx="2012">0.71430000000000005</cx:pt>
          <cx:pt idx="2013">0.71430000000000005</cx:pt>
          <cx:pt idx="2014">0.71430000000000005</cx:pt>
          <cx:pt idx="2015">0.71430000000000005</cx:pt>
          <cx:pt idx="2016">0.71430000000000005</cx:pt>
          <cx:pt idx="2017">0.71430000000000005</cx:pt>
          <cx:pt idx="2018">0.71430000000000005</cx:pt>
          <cx:pt idx="2019">0.71430000000000005</cx:pt>
          <cx:pt idx="2020">0.71430000000000005</cx:pt>
          <cx:pt idx="2021">0.71430000000000005</cx:pt>
          <cx:pt idx="2022">0.71430000000000005</cx:pt>
          <cx:pt idx="2023">0.71430000000000005</cx:pt>
          <cx:pt idx="2024">0.71430000000000005</cx:pt>
          <cx:pt idx="2025">0.71430000000000005</cx:pt>
          <cx:pt idx="2026">0.71430000000000005</cx:pt>
          <cx:pt idx="2027">0.71430000000000005</cx:pt>
          <cx:pt idx="2028">0.71430000000000005</cx:pt>
          <cx:pt idx="2029">0.71430000000000005</cx:pt>
          <cx:pt idx="2030">0.71430000000000005</cx:pt>
          <cx:pt idx="2031">0.71430000000000005</cx:pt>
          <cx:pt idx="2032">0.71430000000000005</cx:pt>
          <cx:pt idx="2033">0.71430000000000005</cx:pt>
          <cx:pt idx="2034">0.71430000000000005</cx:pt>
          <cx:pt idx="2035">0.71430000000000005</cx:pt>
          <cx:pt idx="2036">0.71430000000000005</cx:pt>
          <cx:pt idx="2037">0.71430000000000005</cx:pt>
          <cx:pt idx="2038">0.71430000000000005</cx:pt>
          <cx:pt idx="2039">0.71430000000000005</cx:pt>
          <cx:pt idx="2040">0.71430000000000005</cx:pt>
          <cx:pt idx="2041">0.71430000000000005</cx:pt>
          <cx:pt idx="2042">0.71430000000000005</cx:pt>
          <cx:pt idx="2043">0.71430000000000005</cx:pt>
          <cx:pt idx="2044">0.71430000000000005</cx:pt>
          <cx:pt idx="2045">0.71430000000000005</cx:pt>
          <cx:pt idx="2046">0.71430000000000005</cx:pt>
          <cx:pt idx="2047">0.69999999999999996</cx:pt>
          <cx:pt idx="2048">0.69999999999999996</cx:pt>
          <cx:pt idx="2049">0.69999999999999996</cx:pt>
          <cx:pt idx="2050">0.69999999999999996</cx:pt>
          <cx:pt idx="2051">0.69999999999999996</cx:pt>
          <cx:pt idx="2052">0.69999999999999996</cx:pt>
          <cx:pt idx="2053">0.69999999999999996</cx:pt>
          <cx:pt idx="2054">0.69999999999999996</cx:pt>
          <cx:pt idx="2055">0.69999999999999996</cx:pt>
          <cx:pt idx="2056">0.69999999999999996</cx:pt>
          <cx:pt idx="2057">0.69999999999999996</cx:pt>
          <cx:pt idx="2058">0.69999999999999996</cx:pt>
          <cx:pt idx="2059">0.69999999999999996</cx:pt>
          <cx:pt idx="2060">0.69999999999999996</cx:pt>
          <cx:pt idx="2061">0.69999999999999996</cx:pt>
          <cx:pt idx="2062">0.69999999999999996</cx:pt>
          <cx:pt idx="2063">0.69999999999999996</cx:pt>
          <cx:pt idx="2064">0.69999999999999996</cx:pt>
          <cx:pt idx="2065">0.69999999999999996</cx:pt>
          <cx:pt idx="2066">0.69999999999999996</cx:pt>
          <cx:pt idx="2067">0.69999999999999996</cx:pt>
          <cx:pt idx="2068">0.69999999999999996</cx:pt>
          <cx:pt idx="2069">0.69999999999999996</cx:pt>
          <cx:pt idx="2070">0.69230000000000003</cx:pt>
          <cx:pt idx="2071">0.69230000000000003</cx:pt>
          <cx:pt idx="2072">0.66669999999999996</cx:pt>
          <cx:pt idx="2073">0.66669999999999996</cx:pt>
          <cx:pt idx="2074">0.66669999999999996</cx:pt>
          <cx:pt idx="2075">0.66669999999999996</cx:pt>
          <cx:pt idx="2076">0.66669999999999996</cx:pt>
          <cx:pt idx="2077">0.66669999999999996</cx:pt>
          <cx:pt idx="2078">0.66669999999999996</cx:pt>
          <cx:pt idx="2079">0.66669999999999996</cx:pt>
          <cx:pt idx="2080">0.66669999999999996</cx:pt>
          <cx:pt idx="2081">0.66669999999999996</cx:pt>
          <cx:pt idx="2082">0.66669999999999996</cx:pt>
          <cx:pt idx="2083">0.66669999999999996</cx:pt>
          <cx:pt idx="2084">0.66669999999999996</cx:pt>
          <cx:pt idx="2085">0.66669999999999996</cx:pt>
          <cx:pt idx="2086">0.66669999999999996</cx:pt>
          <cx:pt idx="2087">0.66669999999999996</cx:pt>
          <cx:pt idx="2088">0.66669999999999996</cx:pt>
          <cx:pt idx="2089">0.66669999999999996</cx:pt>
          <cx:pt idx="2090">0.66669999999999996</cx:pt>
          <cx:pt idx="2091">0.66669999999999996</cx:pt>
          <cx:pt idx="2092">0.66669999999999996</cx:pt>
          <cx:pt idx="2093">0.66669999999999996</cx:pt>
          <cx:pt idx="2094">0.66669999999999996</cx:pt>
          <cx:pt idx="2095">0.66669999999999996</cx:pt>
          <cx:pt idx="2096">0.66669999999999996</cx:pt>
          <cx:pt idx="2097">0.66669999999999996</cx:pt>
          <cx:pt idx="2098">0.66669999999999996</cx:pt>
          <cx:pt idx="2099">0.66669999999999996</cx:pt>
          <cx:pt idx="2100">0.66669999999999996</cx:pt>
          <cx:pt idx="2101">0.66669999999999996</cx:pt>
          <cx:pt idx="2102">0.66669999999999996</cx:pt>
          <cx:pt idx="2103">0.66669999999999996</cx:pt>
          <cx:pt idx="2104">0.66669999999999996</cx:pt>
          <cx:pt idx="2105">0.66669999999999996</cx:pt>
          <cx:pt idx="2106">0.66669999999999996</cx:pt>
          <cx:pt idx="2107">0.66669999999999996</cx:pt>
          <cx:pt idx="2108">0.66669999999999996</cx:pt>
          <cx:pt idx="2109">0.66669999999999996</cx:pt>
          <cx:pt idx="2110">0.66669999999999996</cx:pt>
          <cx:pt idx="2111">0.66669999999999996</cx:pt>
          <cx:pt idx="2112">0.66669999999999996</cx:pt>
          <cx:pt idx="2113">0.66669999999999996</cx:pt>
          <cx:pt idx="2114">0.66669999999999996</cx:pt>
          <cx:pt idx="2115">0.66669999999999996</cx:pt>
          <cx:pt idx="2116">0.66669999999999996</cx:pt>
          <cx:pt idx="2117">0.66669999999999996</cx:pt>
          <cx:pt idx="2118">0.66669999999999996</cx:pt>
          <cx:pt idx="2119">0.66669999999999996</cx:pt>
          <cx:pt idx="2120">0.66669999999999996</cx:pt>
          <cx:pt idx="2121">0.66669999999999996</cx:pt>
          <cx:pt idx="2122">0.66669999999999996</cx:pt>
          <cx:pt idx="2123">0.66669999999999996</cx:pt>
          <cx:pt idx="2124">0.66669999999999996</cx:pt>
          <cx:pt idx="2125">0.66669999999999996</cx:pt>
          <cx:pt idx="2126">0.66669999999999996</cx:pt>
          <cx:pt idx="2127">0.66669999999999996</cx:pt>
          <cx:pt idx="2128">0.66669999999999996</cx:pt>
          <cx:pt idx="2129">0.66669999999999996</cx:pt>
          <cx:pt idx="2130">0.66669999999999996</cx:pt>
          <cx:pt idx="2131">0.66669999999999996</cx:pt>
          <cx:pt idx="2132">0.66669999999999996</cx:pt>
          <cx:pt idx="2133">0.66669999999999996</cx:pt>
          <cx:pt idx="2134">0.66669999999999996</cx:pt>
          <cx:pt idx="2135">0.66669999999999996</cx:pt>
          <cx:pt idx="2136">0.66669999999999996</cx:pt>
          <cx:pt idx="2137">0.66669999999999996</cx:pt>
          <cx:pt idx="2138">0.66669999999999996</cx:pt>
          <cx:pt idx="2139">0.66669999999999996</cx:pt>
          <cx:pt idx="2140">0.66669999999999996</cx:pt>
          <cx:pt idx="2141">0.66669999999999996</cx:pt>
          <cx:pt idx="2142">0.66669999999999996</cx:pt>
          <cx:pt idx="2143">0.66669999999999996</cx:pt>
          <cx:pt idx="2144">0.66669999999999996</cx:pt>
          <cx:pt idx="2145">0.66669999999999996</cx:pt>
          <cx:pt idx="2146">0.66669999999999996</cx:pt>
          <cx:pt idx="2147">0.66669999999999996</cx:pt>
          <cx:pt idx="2148">0.66669999999999996</cx:pt>
          <cx:pt idx="2149">0.66669999999999996</cx:pt>
          <cx:pt idx="2150">0.66669999999999996</cx:pt>
          <cx:pt idx="2151">0.66669999999999996</cx:pt>
          <cx:pt idx="2152">0.66669999999999996</cx:pt>
          <cx:pt idx="2153">0.66669999999999996</cx:pt>
          <cx:pt idx="2154">0.66669999999999996</cx:pt>
          <cx:pt idx="2155">0.66669999999999996</cx:pt>
          <cx:pt idx="2156">0.66669999999999996</cx:pt>
          <cx:pt idx="2157">0.66669999999999996</cx:pt>
          <cx:pt idx="2158">0.66669999999999996</cx:pt>
          <cx:pt idx="2159">0.66669999999999996</cx:pt>
          <cx:pt idx="2160">0.66669999999999996</cx:pt>
          <cx:pt idx="2161">0.66669999999999996</cx:pt>
          <cx:pt idx="2162">0.66669999999999996</cx:pt>
          <cx:pt idx="2163">0.66669999999999996</cx:pt>
          <cx:pt idx="2164">0.66669999999999996</cx:pt>
          <cx:pt idx="2165">0.66669999999999996</cx:pt>
          <cx:pt idx="2166">0.66669999999999996</cx:pt>
          <cx:pt idx="2167">0.66669999999999996</cx:pt>
          <cx:pt idx="2168">0.66669999999999996</cx:pt>
          <cx:pt idx="2169">0.66669999999999996</cx:pt>
          <cx:pt idx="2170">0.66669999999999996</cx:pt>
          <cx:pt idx="2171">0.66669999999999996</cx:pt>
          <cx:pt idx="2172">0.66669999999999996</cx:pt>
          <cx:pt idx="2173">0.66669999999999996</cx:pt>
          <cx:pt idx="2174">0.66669999999999996</cx:pt>
          <cx:pt idx="2175">0.66669999999999996</cx:pt>
          <cx:pt idx="2176">0.66669999999999996</cx:pt>
          <cx:pt idx="2177">0.66669999999999996</cx:pt>
          <cx:pt idx="2178">0.66669999999999996</cx:pt>
          <cx:pt idx="2179">0.66669999999999996</cx:pt>
          <cx:pt idx="2180">0.66669999999999996</cx:pt>
          <cx:pt idx="2181">0.66669999999999996</cx:pt>
          <cx:pt idx="2182">0.66669999999999996</cx:pt>
          <cx:pt idx="2183">0.66669999999999996</cx:pt>
          <cx:pt idx="2184">0.66669999999999996</cx:pt>
          <cx:pt idx="2185">0.66669999999999996</cx:pt>
          <cx:pt idx="2186">0.66669999999999996</cx:pt>
          <cx:pt idx="2187">0.66669999999999996</cx:pt>
          <cx:pt idx="2188">0.66669999999999996</cx:pt>
          <cx:pt idx="2189">0.66669999999999996</cx:pt>
          <cx:pt idx="2190">0.66669999999999996</cx:pt>
          <cx:pt idx="2191">0.66669999999999996</cx:pt>
          <cx:pt idx="2192">0.66669999999999996</cx:pt>
          <cx:pt idx="2193">0.66669999999999996</cx:pt>
          <cx:pt idx="2194">0.66669999999999996</cx:pt>
          <cx:pt idx="2195">0.66669999999999996</cx:pt>
          <cx:pt idx="2196">0.66669999999999996</cx:pt>
          <cx:pt idx="2197">0.66669999999999996</cx:pt>
          <cx:pt idx="2198">0.66669999999999996</cx:pt>
          <cx:pt idx="2199">0.66669999999999996</cx:pt>
          <cx:pt idx="2200">0.66669999999999996</cx:pt>
          <cx:pt idx="2201">0.66669999999999996</cx:pt>
          <cx:pt idx="2202">0.66669999999999996</cx:pt>
          <cx:pt idx="2203">0.66669999999999996</cx:pt>
          <cx:pt idx="2204">0.66669999999999996</cx:pt>
          <cx:pt idx="2205">0.66669999999999996</cx:pt>
          <cx:pt idx="2206">0.66669999999999996</cx:pt>
          <cx:pt idx="2207">0.66669999999999996</cx:pt>
          <cx:pt idx="2208">0.66669999999999996</cx:pt>
          <cx:pt idx="2209">0.66669999999999996</cx:pt>
          <cx:pt idx="2210">0.66669999999999996</cx:pt>
          <cx:pt idx="2211">0.66669999999999996</cx:pt>
          <cx:pt idx="2212">0.66669999999999996</cx:pt>
          <cx:pt idx="2213">0.66669999999999996</cx:pt>
          <cx:pt idx="2214">0.66669999999999996</cx:pt>
          <cx:pt idx="2215">0.66669999999999996</cx:pt>
          <cx:pt idx="2216">0.66669999999999996</cx:pt>
          <cx:pt idx="2217">0.66669999999999996</cx:pt>
          <cx:pt idx="2218">0.66669999999999996</cx:pt>
          <cx:pt idx="2219">0.66669999999999996</cx:pt>
          <cx:pt idx="2220">0.66669999999999996</cx:pt>
          <cx:pt idx="2221">0.66669999999999996</cx:pt>
          <cx:pt idx="2222">0.66669999999999996</cx:pt>
          <cx:pt idx="2223">0.66669999999999996</cx:pt>
          <cx:pt idx="2224">0.66669999999999996</cx:pt>
          <cx:pt idx="2225">0.66669999999999996</cx:pt>
          <cx:pt idx="2226">0.66669999999999996</cx:pt>
          <cx:pt idx="2227">0.66669999999999996</cx:pt>
          <cx:pt idx="2228">0.66669999999999996</cx:pt>
          <cx:pt idx="2229">0.66669999999999996</cx:pt>
          <cx:pt idx="2230">0.66669999999999996</cx:pt>
          <cx:pt idx="2231">0.66669999999999996</cx:pt>
          <cx:pt idx="2232">0.66669999999999996</cx:pt>
          <cx:pt idx="2233">0.66669999999999996</cx:pt>
          <cx:pt idx="2234">0.66669999999999996</cx:pt>
          <cx:pt idx="2235">0.66669999999999996</cx:pt>
          <cx:pt idx="2236">0.66669999999999996</cx:pt>
          <cx:pt idx="2237">0.66669999999999996</cx:pt>
          <cx:pt idx="2238">0.66669999999999996</cx:pt>
          <cx:pt idx="2239">0.66669999999999996</cx:pt>
          <cx:pt idx="2240">0.66669999999999996</cx:pt>
          <cx:pt idx="2241">0.66669999999999996</cx:pt>
          <cx:pt idx="2242">0.66669999999999996</cx:pt>
          <cx:pt idx="2243">0.66669999999999996</cx:pt>
          <cx:pt idx="2244">0.66669999999999996</cx:pt>
          <cx:pt idx="2245">0.66669999999999996</cx:pt>
          <cx:pt idx="2246">0.66669999999999996</cx:pt>
          <cx:pt idx="2247">0.66669999999999996</cx:pt>
          <cx:pt idx="2248">0.66669999999999996</cx:pt>
          <cx:pt idx="2249">0.66669999999999996</cx:pt>
          <cx:pt idx="2250">0.66669999999999996</cx:pt>
          <cx:pt idx="2251">0.66669999999999996</cx:pt>
          <cx:pt idx="2252">0.66669999999999996</cx:pt>
          <cx:pt idx="2253">0.66669999999999996</cx:pt>
          <cx:pt idx="2254">0.66669999999999996</cx:pt>
          <cx:pt idx="2255">0.66669999999999996</cx:pt>
          <cx:pt idx="2256">0.66669999999999996</cx:pt>
          <cx:pt idx="2257">0.66669999999999996</cx:pt>
          <cx:pt idx="2258">0.66669999999999996</cx:pt>
          <cx:pt idx="2259">0.66669999999999996</cx:pt>
          <cx:pt idx="2260">0.66669999999999996</cx:pt>
          <cx:pt idx="2261">0.66669999999999996</cx:pt>
          <cx:pt idx="2262">0.66669999999999996</cx:pt>
          <cx:pt idx="2263">0.66669999999999996</cx:pt>
          <cx:pt idx="2264">0.66669999999999996</cx:pt>
          <cx:pt idx="2265">0.66669999999999996</cx:pt>
          <cx:pt idx="2266">0.66669999999999996</cx:pt>
          <cx:pt idx="2267">0.66669999999999996</cx:pt>
          <cx:pt idx="2268">0.66669999999999996</cx:pt>
          <cx:pt idx="2269">0.66669999999999996</cx:pt>
          <cx:pt idx="2270">0.66669999999999996</cx:pt>
          <cx:pt idx="2271">0.66669999999999996</cx:pt>
          <cx:pt idx="2272">0.66669999999999996</cx:pt>
          <cx:pt idx="2273">0.66669999999999996</cx:pt>
          <cx:pt idx="2274">0.66669999999999996</cx:pt>
          <cx:pt idx="2275">0.66669999999999996</cx:pt>
          <cx:pt idx="2276">0.66669999999999996</cx:pt>
          <cx:pt idx="2277">0.66669999999999996</cx:pt>
          <cx:pt idx="2278">0.66669999999999996</cx:pt>
          <cx:pt idx="2279">0.66669999999999996</cx:pt>
          <cx:pt idx="2280">0.66669999999999996</cx:pt>
          <cx:pt idx="2281">0.66669999999999996</cx:pt>
          <cx:pt idx="2282">0.66669999999999996</cx:pt>
          <cx:pt idx="2283">0.66669999999999996</cx:pt>
          <cx:pt idx="2284">0.66669999999999996</cx:pt>
          <cx:pt idx="2285">0.66669999999999996</cx:pt>
          <cx:pt idx="2286">0.66669999999999996</cx:pt>
          <cx:pt idx="2287">0.66669999999999996</cx:pt>
          <cx:pt idx="2288">0.66669999999999996</cx:pt>
          <cx:pt idx="2289">0.66669999999999996</cx:pt>
          <cx:pt idx="2290">0.66669999999999996</cx:pt>
          <cx:pt idx="2291">0.66669999999999996</cx:pt>
          <cx:pt idx="2292">0.66669999999999996</cx:pt>
          <cx:pt idx="2293">0.66669999999999996</cx:pt>
          <cx:pt idx="2294">0.66669999999999996</cx:pt>
          <cx:pt idx="2295">0.66669999999999996</cx:pt>
          <cx:pt idx="2296">0.66669999999999996</cx:pt>
          <cx:pt idx="2297">0.66669999999999996</cx:pt>
          <cx:pt idx="2298">0.66669999999999996</cx:pt>
          <cx:pt idx="2299">0.66669999999999996</cx:pt>
          <cx:pt idx="2300">0.66669999999999996</cx:pt>
          <cx:pt idx="2301">0.66669999999999996</cx:pt>
          <cx:pt idx="2302">0.66669999999999996</cx:pt>
          <cx:pt idx="2303">0.66669999999999996</cx:pt>
          <cx:pt idx="2304">0.66669999999999996</cx:pt>
          <cx:pt idx="2305">0.66669999999999996</cx:pt>
          <cx:pt idx="2306">0.66669999999999996</cx:pt>
          <cx:pt idx="2307">0.66669999999999996</cx:pt>
          <cx:pt idx="2308">0.66669999999999996</cx:pt>
          <cx:pt idx="2309">0.66669999999999996</cx:pt>
          <cx:pt idx="2310">0.66669999999999996</cx:pt>
          <cx:pt idx="2311">0.66669999999999996</cx:pt>
          <cx:pt idx="2312">0.66669999999999996</cx:pt>
          <cx:pt idx="2313">0.66669999999999996</cx:pt>
          <cx:pt idx="2314">0.66669999999999996</cx:pt>
          <cx:pt idx="2315">0.66669999999999996</cx:pt>
          <cx:pt idx="2316">0.66669999999999996</cx:pt>
          <cx:pt idx="2317">0.66669999999999996</cx:pt>
          <cx:pt idx="2318">0.66669999999999996</cx:pt>
          <cx:pt idx="2319">0.66669999999999996</cx:pt>
          <cx:pt idx="2320">0.66669999999999996</cx:pt>
          <cx:pt idx="2321">0.66669999999999996</cx:pt>
          <cx:pt idx="2322">0.66669999999999996</cx:pt>
          <cx:pt idx="2323">0.66669999999999996</cx:pt>
          <cx:pt idx="2324">0.66669999999999996</cx:pt>
          <cx:pt idx="2325">0.66669999999999996</cx:pt>
          <cx:pt idx="2326">0.66669999999999996</cx:pt>
          <cx:pt idx="2327">0.66669999999999996</cx:pt>
          <cx:pt idx="2328">0.66669999999999996</cx:pt>
          <cx:pt idx="2329">0.66669999999999996</cx:pt>
          <cx:pt idx="2330">0.66669999999999996</cx:pt>
          <cx:pt idx="2331">0.66669999999999996</cx:pt>
          <cx:pt idx="2332">0.66669999999999996</cx:pt>
          <cx:pt idx="2333">0.66669999999999996</cx:pt>
          <cx:pt idx="2334">0.66669999999999996</cx:pt>
          <cx:pt idx="2335">0.66669999999999996</cx:pt>
          <cx:pt idx="2336">0.66669999999999996</cx:pt>
          <cx:pt idx="2337">0.66669999999999996</cx:pt>
          <cx:pt idx="2338">0.66669999999999996</cx:pt>
          <cx:pt idx="2339">0.66669999999999996</cx:pt>
          <cx:pt idx="2340">0.66669999999999996</cx:pt>
          <cx:pt idx="2341">0.66669999999999996</cx:pt>
          <cx:pt idx="2342">0.66669999999999996</cx:pt>
          <cx:pt idx="2343">0.66669999999999996</cx:pt>
          <cx:pt idx="2344">0.66669999999999996</cx:pt>
          <cx:pt idx="2345">0.66669999999999996</cx:pt>
          <cx:pt idx="2346">0.66669999999999996</cx:pt>
          <cx:pt idx="2347">0.66669999999999996</cx:pt>
          <cx:pt idx="2348">0.66669999999999996</cx:pt>
          <cx:pt idx="2349">0.66669999999999996</cx:pt>
          <cx:pt idx="2350">0.66669999999999996</cx:pt>
          <cx:pt idx="2351">0.66669999999999996</cx:pt>
          <cx:pt idx="2352">0.66669999999999996</cx:pt>
          <cx:pt idx="2353">0.66669999999999996</cx:pt>
          <cx:pt idx="2354">0.66669999999999996</cx:pt>
          <cx:pt idx="2355">0.66669999999999996</cx:pt>
          <cx:pt idx="2356">0.66669999999999996</cx:pt>
          <cx:pt idx="2357">0.66669999999999996</cx:pt>
          <cx:pt idx="2358">0.66669999999999996</cx:pt>
          <cx:pt idx="2359">0.66669999999999996</cx:pt>
          <cx:pt idx="2360">0.66669999999999996</cx:pt>
          <cx:pt idx="2361">0.66669999999999996</cx:pt>
          <cx:pt idx="2362">0.66669999999999996</cx:pt>
          <cx:pt idx="2363">0.66669999999999996</cx:pt>
          <cx:pt idx="2364">0.66669999999999996</cx:pt>
          <cx:pt idx="2365">0.66669999999999996</cx:pt>
          <cx:pt idx="2366">0.66669999999999996</cx:pt>
          <cx:pt idx="2367">0.66669999999999996</cx:pt>
          <cx:pt idx="2368">0.66669999999999996</cx:pt>
          <cx:pt idx="2369">0.66669999999999996</cx:pt>
          <cx:pt idx="2370">0.66669999999999996</cx:pt>
          <cx:pt idx="2371">0.66669999999999996</cx:pt>
          <cx:pt idx="2372">0.66669999999999996</cx:pt>
          <cx:pt idx="2373">0.66669999999999996</cx:pt>
          <cx:pt idx="2374">0.66669999999999996</cx:pt>
          <cx:pt idx="2375">0.66669999999999996</cx:pt>
          <cx:pt idx="2376">0.66669999999999996</cx:pt>
          <cx:pt idx="2377">0.66669999999999996</cx:pt>
          <cx:pt idx="2378">0.66669999999999996</cx:pt>
          <cx:pt idx="2379">0.66669999999999996</cx:pt>
          <cx:pt idx="2380">0.66669999999999996</cx:pt>
          <cx:pt idx="2381">0.66669999999999996</cx:pt>
          <cx:pt idx="2382">0.66669999999999996</cx:pt>
          <cx:pt idx="2383">0.66669999999999996</cx:pt>
          <cx:pt idx="2384">0.66669999999999996</cx:pt>
          <cx:pt idx="2385">0.66669999999999996</cx:pt>
          <cx:pt idx="2386">0.66669999999999996</cx:pt>
          <cx:pt idx="2387">0.66669999999999996</cx:pt>
          <cx:pt idx="2388">0.66669999999999996</cx:pt>
          <cx:pt idx="2389">0.66669999999999996</cx:pt>
          <cx:pt idx="2390">0.66669999999999996</cx:pt>
          <cx:pt idx="2391">0.66669999999999996</cx:pt>
          <cx:pt idx="2392">0.66669999999999996</cx:pt>
          <cx:pt idx="2393">0.66669999999999996</cx:pt>
          <cx:pt idx="2394">0.66669999999999996</cx:pt>
          <cx:pt idx="2395">0.66669999999999996</cx:pt>
          <cx:pt idx="2396">0.66669999999999996</cx:pt>
          <cx:pt idx="2397">0.66669999999999996</cx:pt>
          <cx:pt idx="2398">0.66669999999999996</cx:pt>
          <cx:pt idx="2399">0.66669999999999996</cx:pt>
          <cx:pt idx="2400">0.66669999999999996</cx:pt>
          <cx:pt idx="2401">0.66669999999999996</cx:pt>
          <cx:pt idx="2402">0.66669999999999996</cx:pt>
          <cx:pt idx="2403">0.66669999999999996</cx:pt>
          <cx:pt idx="2404">0.66669999999999996</cx:pt>
          <cx:pt idx="2405">0.66669999999999996</cx:pt>
          <cx:pt idx="2406">0.66669999999999996</cx:pt>
          <cx:pt idx="2407">0.66669999999999996</cx:pt>
          <cx:pt idx="2408">0.66669999999999996</cx:pt>
          <cx:pt idx="2409">0.66669999999999996</cx:pt>
          <cx:pt idx="2410">0.66669999999999996</cx:pt>
          <cx:pt idx="2411">0.66669999999999996</cx:pt>
          <cx:pt idx="2412">0.66669999999999996</cx:pt>
          <cx:pt idx="2413">0.66669999999999996</cx:pt>
          <cx:pt idx="2414">0.66669999999999996</cx:pt>
          <cx:pt idx="2415">0.66669999999999996</cx:pt>
          <cx:pt idx="2416">0.66669999999999996</cx:pt>
          <cx:pt idx="2417">0.66669999999999996</cx:pt>
          <cx:pt idx="2418">0.66669999999999996</cx:pt>
          <cx:pt idx="2419">0.66669999999999996</cx:pt>
          <cx:pt idx="2420">0.66669999999999996</cx:pt>
          <cx:pt idx="2421">0.66669999999999996</cx:pt>
          <cx:pt idx="2422">0.66669999999999996</cx:pt>
          <cx:pt idx="2423">0.66669999999999996</cx:pt>
          <cx:pt idx="2424">0.66669999999999996</cx:pt>
          <cx:pt idx="2425">0.66669999999999996</cx:pt>
          <cx:pt idx="2426">0.66669999999999996</cx:pt>
          <cx:pt idx="2427">0.66669999999999996</cx:pt>
          <cx:pt idx="2428">0.66669999999999996</cx:pt>
          <cx:pt idx="2429">0.66669999999999996</cx:pt>
          <cx:pt idx="2430">0.66669999999999996</cx:pt>
          <cx:pt idx="2431">0.66669999999999996</cx:pt>
          <cx:pt idx="2432">0.66669999999999996</cx:pt>
          <cx:pt idx="2433">0.66669999999999996</cx:pt>
          <cx:pt idx="2434">0.66669999999999996</cx:pt>
          <cx:pt idx="2435">0.66669999999999996</cx:pt>
          <cx:pt idx="2436">0.66669999999999996</cx:pt>
          <cx:pt idx="2437">0.66669999999999996</cx:pt>
          <cx:pt idx="2438">0.66669999999999996</cx:pt>
          <cx:pt idx="2439">0.66669999999999996</cx:pt>
          <cx:pt idx="2440">0.66669999999999996</cx:pt>
          <cx:pt idx="2441">0.66669999999999996</cx:pt>
          <cx:pt idx="2442">0.66669999999999996</cx:pt>
          <cx:pt idx="2443">0.66669999999999996</cx:pt>
          <cx:pt idx="2444">0.66669999999999996</cx:pt>
          <cx:pt idx="2445">0.66669999999999996</cx:pt>
          <cx:pt idx="2446">0.66669999999999996</cx:pt>
          <cx:pt idx="2447">0.66669999999999996</cx:pt>
          <cx:pt idx="2448">0.66669999999999996</cx:pt>
          <cx:pt idx="2449">0.66669999999999996</cx:pt>
          <cx:pt idx="2450">0.66669999999999996</cx:pt>
          <cx:pt idx="2451">0.66669999999999996</cx:pt>
          <cx:pt idx="2452">0.66669999999999996</cx:pt>
          <cx:pt idx="2453">0.66669999999999996</cx:pt>
          <cx:pt idx="2454">0.66669999999999996</cx:pt>
          <cx:pt idx="2455">0.66669999999999996</cx:pt>
          <cx:pt idx="2456">0.66669999999999996</cx:pt>
          <cx:pt idx="2457">0.66669999999999996</cx:pt>
          <cx:pt idx="2458">0.66669999999999996</cx:pt>
          <cx:pt idx="2459">0.66669999999999996</cx:pt>
          <cx:pt idx="2460">0.66669999999999996</cx:pt>
          <cx:pt idx="2461">0.66669999999999996</cx:pt>
          <cx:pt idx="2462">0.66669999999999996</cx:pt>
          <cx:pt idx="2463">0.66669999999999996</cx:pt>
          <cx:pt idx="2464">0.66669999999999996</cx:pt>
          <cx:pt idx="2465">0.66669999999999996</cx:pt>
          <cx:pt idx="2466">0.66669999999999996</cx:pt>
          <cx:pt idx="2467">0.66669999999999996</cx:pt>
          <cx:pt idx="2468">0.66669999999999996</cx:pt>
          <cx:pt idx="2469">0.66669999999999996</cx:pt>
          <cx:pt idx="2470">0.66669999999999996</cx:pt>
          <cx:pt idx="2471">0.66669999999999996</cx:pt>
          <cx:pt idx="2472">0.66669999999999996</cx:pt>
          <cx:pt idx="2473">0.66669999999999996</cx:pt>
          <cx:pt idx="2474">0.66669999999999996</cx:pt>
          <cx:pt idx="2475">0.66669999999999996</cx:pt>
          <cx:pt idx="2476">0.66669999999999996</cx:pt>
          <cx:pt idx="2477">0.66669999999999996</cx:pt>
          <cx:pt idx="2478">0.66669999999999996</cx:pt>
          <cx:pt idx="2479">0.66669999999999996</cx:pt>
          <cx:pt idx="2480">0.66669999999999996</cx:pt>
          <cx:pt idx="2481">0.66669999999999996</cx:pt>
          <cx:pt idx="2482">0.66669999999999996</cx:pt>
          <cx:pt idx="2483">0.66669999999999996</cx:pt>
          <cx:pt idx="2484">0.66669999999999996</cx:pt>
          <cx:pt idx="2485">0.66669999999999996</cx:pt>
          <cx:pt idx="2486">0.66669999999999996</cx:pt>
          <cx:pt idx="2487">0.66669999999999996</cx:pt>
          <cx:pt idx="2488">0.66669999999999996</cx:pt>
          <cx:pt idx="2489">0.66669999999999996</cx:pt>
          <cx:pt idx="2490">0.66669999999999996</cx:pt>
          <cx:pt idx="2491">0.66669999999999996</cx:pt>
          <cx:pt idx="2492">0.66669999999999996</cx:pt>
          <cx:pt idx="2493">0.66669999999999996</cx:pt>
          <cx:pt idx="2494">0.66669999999999996</cx:pt>
          <cx:pt idx="2495">0.66669999999999996</cx:pt>
          <cx:pt idx="2496">0.66669999999999996</cx:pt>
          <cx:pt idx="2497">0.66669999999999996</cx:pt>
          <cx:pt idx="2498">0.66669999999999996</cx:pt>
          <cx:pt idx="2499">0.66669999999999996</cx:pt>
          <cx:pt idx="2500">0.66669999999999996</cx:pt>
          <cx:pt idx="2501">0.66669999999999996</cx:pt>
          <cx:pt idx="2502">0.66669999999999996</cx:pt>
          <cx:pt idx="2503">0.66669999999999996</cx:pt>
          <cx:pt idx="2504">0.66669999999999996</cx:pt>
          <cx:pt idx="2505">0.66669999999999996</cx:pt>
          <cx:pt idx="2506">0.66669999999999996</cx:pt>
          <cx:pt idx="2507">0.66669999999999996</cx:pt>
          <cx:pt idx="2508">0.66669999999999996</cx:pt>
          <cx:pt idx="2509">0.66669999999999996</cx:pt>
          <cx:pt idx="2510">0.66669999999999996</cx:pt>
          <cx:pt idx="2511">0.66669999999999996</cx:pt>
          <cx:pt idx="2512">0.66669999999999996</cx:pt>
          <cx:pt idx="2513">0.66669999999999996</cx:pt>
          <cx:pt idx="2514">0.66669999999999996</cx:pt>
          <cx:pt idx="2515">0.66669999999999996</cx:pt>
          <cx:pt idx="2516">0.66669999999999996</cx:pt>
          <cx:pt idx="2517">0.66669999999999996</cx:pt>
          <cx:pt idx="2518">0.66669999999999996</cx:pt>
          <cx:pt idx="2519">0.66669999999999996</cx:pt>
          <cx:pt idx="2520">0.66669999999999996</cx:pt>
          <cx:pt idx="2521">0.66669999999999996</cx:pt>
          <cx:pt idx="2522">0.66669999999999996</cx:pt>
          <cx:pt idx="2523">0.66669999999999996</cx:pt>
          <cx:pt idx="2524">0.66669999999999996</cx:pt>
          <cx:pt idx="2525">0.66669999999999996</cx:pt>
          <cx:pt idx="2526">0.66669999999999996</cx:pt>
          <cx:pt idx="2527">0.66669999999999996</cx:pt>
          <cx:pt idx="2528">0.66669999999999996</cx:pt>
          <cx:pt idx="2529">0.66669999999999996</cx:pt>
          <cx:pt idx="2530">0.66669999999999996</cx:pt>
          <cx:pt idx="2531">0.66669999999999996</cx:pt>
          <cx:pt idx="2532">0.66669999999999996</cx:pt>
          <cx:pt idx="2533">0.66669999999999996</cx:pt>
          <cx:pt idx="2534">0.66669999999999996</cx:pt>
          <cx:pt idx="2535">0.66669999999999996</cx:pt>
          <cx:pt idx="2536">0.66669999999999996</cx:pt>
          <cx:pt idx="2537">0.66669999999999996</cx:pt>
          <cx:pt idx="2538">0.66669999999999996</cx:pt>
          <cx:pt idx="2539">0.66669999999999996</cx:pt>
          <cx:pt idx="2540">0.66669999999999996</cx:pt>
          <cx:pt idx="2541">0.66669999999999996</cx:pt>
          <cx:pt idx="2542">0.66669999999999996</cx:pt>
          <cx:pt idx="2543">0.66669999999999996</cx:pt>
          <cx:pt idx="2544">0.66669999999999996</cx:pt>
          <cx:pt idx="2545">0.66669999999999996</cx:pt>
          <cx:pt idx="2546">0.66669999999999996</cx:pt>
          <cx:pt idx="2547">0.66669999999999996</cx:pt>
          <cx:pt idx="2548">0.66669999999999996</cx:pt>
          <cx:pt idx="2549">0.66669999999999996</cx:pt>
          <cx:pt idx="2550">0.66669999999999996</cx:pt>
          <cx:pt idx="2551">0.66669999999999996</cx:pt>
          <cx:pt idx="2552">0.66669999999999996</cx:pt>
          <cx:pt idx="2553">0.66669999999999996</cx:pt>
          <cx:pt idx="2554">0.66669999999999996</cx:pt>
          <cx:pt idx="2555">0.66669999999999996</cx:pt>
          <cx:pt idx="2556">0.66669999999999996</cx:pt>
          <cx:pt idx="2557">0.66669999999999996</cx:pt>
          <cx:pt idx="2558">0.66669999999999996</cx:pt>
          <cx:pt idx="2559">0.66669999999999996</cx:pt>
          <cx:pt idx="2560">0.66669999999999996</cx:pt>
          <cx:pt idx="2561">0.66669999999999996</cx:pt>
          <cx:pt idx="2562">0.66669999999999996</cx:pt>
          <cx:pt idx="2563">0.66669999999999996</cx:pt>
          <cx:pt idx="2564">0.66669999999999996</cx:pt>
          <cx:pt idx="2565">0.66669999999999996</cx:pt>
          <cx:pt idx="2566">0.66669999999999996</cx:pt>
          <cx:pt idx="2567">0.66669999999999996</cx:pt>
          <cx:pt idx="2568">0.66669999999999996</cx:pt>
          <cx:pt idx="2569">0.66669999999999996</cx:pt>
          <cx:pt idx="2570">0.66669999999999996</cx:pt>
          <cx:pt idx="2571">0.66669999999999996</cx:pt>
          <cx:pt idx="2572">0.66669999999999996</cx:pt>
          <cx:pt idx="2573">0.66669999999999996</cx:pt>
          <cx:pt idx="2574">0.66669999999999996</cx:pt>
          <cx:pt idx="2575">0.66669999999999996</cx:pt>
          <cx:pt idx="2576">0.66669999999999996</cx:pt>
          <cx:pt idx="2577">0.66669999999999996</cx:pt>
          <cx:pt idx="2578">0.66669999999999996</cx:pt>
          <cx:pt idx="2579">0.66669999999999996</cx:pt>
          <cx:pt idx="2580">0.66669999999999996</cx:pt>
          <cx:pt idx="2581">0.66669999999999996</cx:pt>
          <cx:pt idx="2582">0.66669999999999996</cx:pt>
          <cx:pt idx="2583">0.66669999999999996</cx:pt>
          <cx:pt idx="2584">0.66669999999999996</cx:pt>
          <cx:pt idx="2585">0.66669999999999996</cx:pt>
          <cx:pt idx="2586">0.63639999999999997</cx:pt>
          <cx:pt idx="2587">0.63639999999999997</cx:pt>
          <cx:pt idx="2588">0.63639999999999997</cx:pt>
          <cx:pt idx="2589">0.63639999999999997</cx:pt>
          <cx:pt idx="2590">0.63639999999999997</cx:pt>
          <cx:pt idx="2591">0.63639999999999997</cx:pt>
          <cx:pt idx="2592">0.63639999999999997</cx:pt>
          <cx:pt idx="2593">0.63639999999999997</cx:pt>
          <cx:pt idx="2594">0.63639999999999997</cx:pt>
          <cx:pt idx="2595">0.63639999999999997</cx:pt>
          <cx:pt idx="2596">0.63639999999999997</cx:pt>
          <cx:pt idx="2597">0.625</cx:pt>
          <cx:pt idx="2598">0.625</cx:pt>
          <cx:pt idx="2599">0.625</cx:pt>
          <cx:pt idx="2600">0.625</cx:pt>
          <cx:pt idx="2601">0.625</cx:pt>
          <cx:pt idx="2602">0.625</cx:pt>
          <cx:pt idx="2603">0.625</cx:pt>
          <cx:pt idx="2604">0.625</cx:pt>
          <cx:pt idx="2605">0.625</cx:pt>
          <cx:pt idx="2606">0.625</cx:pt>
          <cx:pt idx="2607">0.625</cx:pt>
          <cx:pt idx="2608">0.625</cx:pt>
          <cx:pt idx="2609">0.625</cx:pt>
          <cx:pt idx="2610">0.625</cx:pt>
          <cx:pt idx="2611">0.625</cx:pt>
          <cx:pt idx="2612">0.625</cx:pt>
          <cx:pt idx="2613">0.625</cx:pt>
          <cx:pt idx="2614">0.625</cx:pt>
          <cx:pt idx="2615">0.625</cx:pt>
          <cx:pt idx="2616">0.625</cx:pt>
          <cx:pt idx="2617">0.625</cx:pt>
          <cx:pt idx="2618">0.625</cx:pt>
          <cx:pt idx="2619">0.625</cx:pt>
          <cx:pt idx="2620">0.625</cx:pt>
          <cx:pt idx="2621">0.625</cx:pt>
          <cx:pt idx="2622">0.625</cx:pt>
          <cx:pt idx="2623">0.625</cx:pt>
          <cx:pt idx="2624">0.625</cx:pt>
          <cx:pt idx="2625">0.625</cx:pt>
          <cx:pt idx="2626">0.625</cx:pt>
          <cx:pt idx="2627">0.625</cx:pt>
          <cx:pt idx="2628">0.625</cx:pt>
          <cx:pt idx="2629">0.625</cx:pt>
          <cx:pt idx="2630">0.625</cx:pt>
          <cx:pt idx="2631">0.625</cx:pt>
          <cx:pt idx="2632">0.625</cx:pt>
          <cx:pt idx="2633">0.625</cx:pt>
          <cx:pt idx="2634">0.625</cx:pt>
          <cx:pt idx="2635">0.625</cx:pt>
          <cx:pt idx="2636">0.625</cx:pt>
          <cx:pt idx="2637">0.625</cx:pt>
          <cx:pt idx="2638">0.625</cx:pt>
          <cx:pt idx="2639">0.625</cx:pt>
          <cx:pt idx="2640">0.625</cx:pt>
          <cx:pt idx="2641">0.625</cx:pt>
          <cx:pt idx="2642">0.625</cx:pt>
          <cx:pt idx="2643">0.625</cx:pt>
          <cx:pt idx="2644">0.625</cx:pt>
          <cx:pt idx="2645">0.625</cx:pt>
          <cx:pt idx="2646">0.625</cx:pt>
          <cx:pt idx="2647">0.625</cx:pt>
          <cx:pt idx="2648">0.625</cx:pt>
          <cx:pt idx="2649">0.625</cx:pt>
          <cx:pt idx="2650">0.625</cx:pt>
          <cx:pt idx="2651">0.625</cx:pt>
          <cx:pt idx="2652">0.625</cx:pt>
          <cx:pt idx="2653">0.625</cx:pt>
          <cx:pt idx="2654">0.625</cx:pt>
          <cx:pt idx="2655">0.625</cx:pt>
          <cx:pt idx="2656">0.625</cx:pt>
          <cx:pt idx="2657">0.625</cx:pt>
          <cx:pt idx="2658">0.625</cx:pt>
          <cx:pt idx="2659">0.625</cx:pt>
          <cx:pt idx="2660">0.625</cx:pt>
          <cx:pt idx="2661">0.625</cx:pt>
          <cx:pt idx="2662">0.625</cx:pt>
          <cx:pt idx="2663">0.625</cx:pt>
          <cx:pt idx="2664">0.625</cx:pt>
          <cx:pt idx="2665">0.625</cx:pt>
          <cx:pt idx="2666">0.625</cx:pt>
          <cx:pt idx="2667">0.625</cx:pt>
          <cx:pt idx="2668">0.625</cx:pt>
          <cx:pt idx="2669">0.625</cx:pt>
          <cx:pt idx="2670">0.625</cx:pt>
          <cx:pt idx="2671">0.625</cx:pt>
          <cx:pt idx="2672">0.625</cx:pt>
          <cx:pt idx="2673">0.625</cx:pt>
          <cx:pt idx="2674">0.625</cx:pt>
          <cx:pt idx="2675">0.625</cx:pt>
          <cx:pt idx="2676">0.625</cx:pt>
          <cx:pt idx="2677">0.625</cx:pt>
          <cx:pt idx="2678">0.625</cx:pt>
          <cx:pt idx="2679">0.625</cx:pt>
          <cx:pt idx="2680">0.625</cx:pt>
          <cx:pt idx="2681">0.625</cx:pt>
          <cx:pt idx="2682">0.625</cx:pt>
          <cx:pt idx="2683">0.625</cx:pt>
          <cx:pt idx="2684">0.625</cx:pt>
          <cx:pt idx="2685">0.625</cx:pt>
          <cx:pt idx="2686">0.625</cx:pt>
          <cx:pt idx="2687">0.625</cx:pt>
          <cx:pt idx="2688">0.625</cx:pt>
          <cx:pt idx="2689">0.625</cx:pt>
          <cx:pt idx="2690">0.625</cx:pt>
          <cx:pt idx="2691">0.625</cx:pt>
          <cx:pt idx="2692">0.625</cx:pt>
          <cx:pt idx="2693">0.625</cx:pt>
          <cx:pt idx="2694">0.625</cx:pt>
          <cx:pt idx="2695">0.625</cx:pt>
          <cx:pt idx="2696">0.625</cx:pt>
          <cx:pt idx="2697">0.625</cx:pt>
          <cx:pt idx="2698">0.625</cx:pt>
          <cx:pt idx="2699">0.625</cx:pt>
          <cx:pt idx="2700">0.625</cx:pt>
          <cx:pt idx="2701">0.625</cx:pt>
          <cx:pt idx="2702">0.625</cx:pt>
          <cx:pt idx="2703">0.625</cx:pt>
          <cx:pt idx="2704">0.625</cx:pt>
          <cx:pt idx="2705">0.625</cx:pt>
          <cx:pt idx="2706">0.625</cx:pt>
          <cx:pt idx="2707">0.625</cx:pt>
          <cx:pt idx="2708">0.625</cx:pt>
          <cx:pt idx="2709">0.625</cx:pt>
          <cx:pt idx="2710">0.625</cx:pt>
          <cx:pt idx="2711">0.625</cx:pt>
          <cx:pt idx="2712">0.625</cx:pt>
          <cx:pt idx="2713">0.625</cx:pt>
          <cx:pt idx="2714">0.625</cx:pt>
          <cx:pt idx="2715">0.625</cx:pt>
          <cx:pt idx="2716">0.625</cx:pt>
          <cx:pt idx="2717">0.625</cx:pt>
          <cx:pt idx="2718">0.625</cx:pt>
          <cx:pt idx="2719">0.625</cx:pt>
          <cx:pt idx="2720">0.625</cx:pt>
          <cx:pt idx="2721">0.625</cx:pt>
          <cx:pt idx="2722">0.625</cx:pt>
          <cx:pt idx="2723">0.625</cx:pt>
          <cx:pt idx="2724">0.625</cx:pt>
          <cx:pt idx="2725">0.625</cx:pt>
          <cx:pt idx="2726">0.625</cx:pt>
          <cx:pt idx="2727">0.625</cx:pt>
          <cx:pt idx="2728">0.625</cx:pt>
          <cx:pt idx="2729">0.625</cx:pt>
          <cx:pt idx="2730">0.625</cx:pt>
          <cx:pt idx="2731">0.625</cx:pt>
          <cx:pt idx="2732">0.625</cx:pt>
          <cx:pt idx="2733">0.625</cx:pt>
          <cx:pt idx="2734">0.625</cx:pt>
          <cx:pt idx="2735">0.625</cx:pt>
          <cx:pt idx="2736">0.625</cx:pt>
          <cx:pt idx="2737">0.625</cx:pt>
          <cx:pt idx="2738">0.625</cx:pt>
          <cx:pt idx="2739">0.625</cx:pt>
          <cx:pt idx="2740">0.625</cx:pt>
          <cx:pt idx="2741">0.625</cx:pt>
          <cx:pt idx="2742">0.625</cx:pt>
          <cx:pt idx="2743">0.625</cx:pt>
          <cx:pt idx="2744">0.625</cx:pt>
          <cx:pt idx="2745">0.625</cx:pt>
          <cx:pt idx="2746">0.625</cx:pt>
          <cx:pt idx="2747">0.625</cx:pt>
          <cx:pt idx="2748">0.625</cx:pt>
          <cx:pt idx="2749">0.625</cx:pt>
          <cx:pt idx="2750">0.625</cx:pt>
          <cx:pt idx="2751">0.625</cx:pt>
          <cx:pt idx="2752">0.625</cx:pt>
          <cx:pt idx="2753">0.625</cx:pt>
          <cx:pt idx="2754">0.625</cx:pt>
          <cx:pt idx="2755">0.625</cx:pt>
          <cx:pt idx="2756">0.625</cx:pt>
          <cx:pt idx="2757">0.625</cx:pt>
          <cx:pt idx="2758">0.625</cx:pt>
          <cx:pt idx="2759">0.625</cx:pt>
          <cx:pt idx="2760">0.625</cx:pt>
          <cx:pt idx="2761">0.625</cx:pt>
          <cx:pt idx="2762">0.625</cx:pt>
          <cx:pt idx="2763">0.61539999999999995</cx:pt>
          <cx:pt idx="2764">0.59999999999999998</cx:pt>
          <cx:pt idx="2765">0.59999999999999998</cx:pt>
          <cx:pt idx="2766">0.59999999999999998</cx:pt>
          <cx:pt idx="2767">0.59999999999999998</cx:pt>
          <cx:pt idx="2768">0.59999999999999998</cx:pt>
          <cx:pt idx="2769">0.59999999999999998</cx:pt>
          <cx:pt idx="2770">0.59999999999999998</cx:pt>
          <cx:pt idx="2771">0.59999999999999998</cx:pt>
          <cx:pt idx="2772">0.59999999999999998</cx:pt>
          <cx:pt idx="2773">0.59999999999999998</cx:pt>
          <cx:pt idx="2774">0.59999999999999998</cx:pt>
          <cx:pt idx="2775">0.59999999999999998</cx:pt>
          <cx:pt idx="2776">0.59999999999999998</cx:pt>
          <cx:pt idx="2777">0.59999999999999998</cx:pt>
          <cx:pt idx="2778">0.59999999999999998</cx:pt>
          <cx:pt idx="2779">0.59999999999999998</cx:pt>
          <cx:pt idx="2780">0.59999999999999998</cx:pt>
          <cx:pt idx="2781">0.59999999999999998</cx:pt>
          <cx:pt idx="2782">0.59999999999999998</cx:pt>
          <cx:pt idx="2783">0.59999999999999998</cx:pt>
          <cx:pt idx="2784">0.59999999999999998</cx:pt>
          <cx:pt idx="2785">0.59999999999999998</cx:pt>
          <cx:pt idx="2786">0.59999999999999998</cx:pt>
          <cx:pt idx="2787">0.59999999999999998</cx:pt>
          <cx:pt idx="2788">0.59999999999999998</cx:pt>
          <cx:pt idx="2789">0.59999999999999998</cx:pt>
          <cx:pt idx="2790">0.59999999999999998</cx:pt>
          <cx:pt idx="2791">0.59999999999999998</cx:pt>
          <cx:pt idx="2792">0.59999999999999998</cx:pt>
          <cx:pt idx="2793">0.59999999999999998</cx:pt>
          <cx:pt idx="2794">0.59999999999999998</cx:pt>
          <cx:pt idx="2795">0.59999999999999998</cx:pt>
          <cx:pt idx="2796">0.59999999999999998</cx:pt>
          <cx:pt idx="2797">0.59999999999999998</cx:pt>
          <cx:pt idx="2798">0.59999999999999998</cx:pt>
          <cx:pt idx="2799">0.59999999999999998</cx:pt>
          <cx:pt idx="2800">0.59999999999999998</cx:pt>
          <cx:pt idx="2801">0.59999999999999998</cx:pt>
          <cx:pt idx="2802">0.59999999999999998</cx:pt>
          <cx:pt idx="2803">0.59999999999999998</cx:pt>
          <cx:pt idx="2804">0.59999999999999998</cx:pt>
          <cx:pt idx="2805">0.59999999999999998</cx:pt>
          <cx:pt idx="2806">0.59999999999999998</cx:pt>
          <cx:pt idx="2807">0.59999999999999998</cx:pt>
          <cx:pt idx="2808">0.59999999999999998</cx:pt>
          <cx:pt idx="2809">0.59999999999999998</cx:pt>
          <cx:pt idx="2810">0.59999999999999998</cx:pt>
          <cx:pt idx="2811">0.59999999999999998</cx:pt>
          <cx:pt idx="2812">0.59999999999999998</cx:pt>
          <cx:pt idx="2813">0.59999999999999998</cx:pt>
          <cx:pt idx="2814">0.59999999999999998</cx:pt>
          <cx:pt idx="2815">0.59999999999999998</cx:pt>
          <cx:pt idx="2816">0.59999999999999998</cx:pt>
          <cx:pt idx="2817">0.59999999999999998</cx:pt>
          <cx:pt idx="2818">0.59999999999999998</cx:pt>
          <cx:pt idx="2819">0.59999999999999998</cx:pt>
          <cx:pt idx="2820">0.59999999999999998</cx:pt>
          <cx:pt idx="2821">0.59999999999999998</cx:pt>
          <cx:pt idx="2822">0.59999999999999998</cx:pt>
          <cx:pt idx="2823">0.59999999999999998</cx:pt>
          <cx:pt idx="2824">0.59999999999999998</cx:pt>
          <cx:pt idx="2825">0.59999999999999998</cx:pt>
          <cx:pt idx="2826">0.59999999999999998</cx:pt>
          <cx:pt idx="2827">0.59999999999999998</cx:pt>
          <cx:pt idx="2828">0.59999999999999998</cx:pt>
          <cx:pt idx="2829">0.59999999999999998</cx:pt>
          <cx:pt idx="2830">0.59999999999999998</cx:pt>
          <cx:pt idx="2831">0.59999999999999998</cx:pt>
          <cx:pt idx="2832">0.59999999999999998</cx:pt>
          <cx:pt idx="2833">0.59999999999999998</cx:pt>
          <cx:pt idx="2834">0.59999999999999998</cx:pt>
          <cx:pt idx="2835">0.59999999999999998</cx:pt>
          <cx:pt idx="2836">0.59999999999999998</cx:pt>
          <cx:pt idx="2837">0.59999999999999998</cx:pt>
          <cx:pt idx="2838">0.59999999999999998</cx:pt>
          <cx:pt idx="2839">0.59999999999999998</cx:pt>
          <cx:pt idx="2840">0.59999999999999998</cx:pt>
          <cx:pt idx="2841">0.59999999999999998</cx:pt>
          <cx:pt idx="2842">0.59999999999999998</cx:pt>
          <cx:pt idx="2843">0.59999999999999998</cx:pt>
          <cx:pt idx="2844">0.59999999999999998</cx:pt>
          <cx:pt idx="2845">0.59999999999999998</cx:pt>
          <cx:pt idx="2846">0.59999999999999998</cx:pt>
          <cx:pt idx="2847">0.59999999999999998</cx:pt>
          <cx:pt idx="2848">0.59999999999999998</cx:pt>
          <cx:pt idx="2849">0.59999999999999998</cx:pt>
          <cx:pt idx="2850">0.59999999999999998</cx:pt>
          <cx:pt idx="2851">0.59999999999999998</cx:pt>
          <cx:pt idx="2852">0.59999999999999998</cx:pt>
          <cx:pt idx="2853">0.59999999999999998</cx:pt>
          <cx:pt idx="2854">0.59999999999999998</cx:pt>
          <cx:pt idx="2855">0.59999999999999998</cx:pt>
          <cx:pt idx="2856">0.59999999999999998</cx:pt>
          <cx:pt idx="2857">0.59999999999999998</cx:pt>
          <cx:pt idx="2858">0.59999999999999998</cx:pt>
          <cx:pt idx="2859">0.59999999999999998</cx:pt>
          <cx:pt idx="2860">0.59999999999999998</cx:pt>
          <cx:pt idx="2861">0.59999999999999998</cx:pt>
          <cx:pt idx="2862">0.59999999999999998</cx:pt>
          <cx:pt idx="2863">0.59999999999999998</cx:pt>
          <cx:pt idx="2864">0.59999999999999998</cx:pt>
          <cx:pt idx="2865">0.59999999999999998</cx:pt>
          <cx:pt idx="2866">0.59999999999999998</cx:pt>
          <cx:pt idx="2867">0.59999999999999998</cx:pt>
          <cx:pt idx="2868">0.59999999999999998</cx:pt>
          <cx:pt idx="2869">0.59999999999999998</cx:pt>
          <cx:pt idx="2870">0.59999999999999998</cx:pt>
          <cx:pt idx="2871">0.59999999999999998</cx:pt>
          <cx:pt idx="2872">0.59999999999999998</cx:pt>
          <cx:pt idx="2873">0.59999999999999998</cx:pt>
          <cx:pt idx="2874">0.59999999999999998</cx:pt>
          <cx:pt idx="2875">0.59999999999999998</cx:pt>
          <cx:pt idx="2876">0.59999999999999998</cx:pt>
          <cx:pt idx="2877">0.59999999999999998</cx:pt>
          <cx:pt idx="2878">0.59999999999999998</cx:pt>
          <cx:pt idx="2879">0.59999999999999998</cx:pt>
          <cx:pt idx="2880">0.59999999999999998</cx:pt>
          <cx:pt idx="2881">0.59999999999999998</cx:pt>
          <cx:pt idx="2882">0.59999999999999998</cx:pt>
          <cx:pt idx="2883">0.59999999999999998</cx:pt>
          <cx:pt idx="2884">0.59999999999999998</cx:pt>
          <cx:pt idx="2885">0.59999999999999998</cx:pt>
          <cx:pt idx="2886">0.59999999999999998</cx:pt>
          <cx:pt idx="2887">0.59999999999999998</cx:pt>
          <cx:pt idx="2888">0.59999999999999998</cx:pt>
          <cx:pt idx="2889">0.59999999999999998</cx:pt>
          <cx:pt idx="2890">0.59999999999999998</cx:pt>
          <cx:pt idx="2891">0.59999999999999998</cx:pt>
          <cx:pt idx="2892">0.59999999999999998</cx:pt>
          <cx:pt idx="2893">0.59999999999999998</cx:pt>
          <cx:pt idx="2894">0.59999999999999998</cx:pt>
          <cx:pt idx="2895">0.59999999999999998</cx:pt>
          <cx:pt idx="2896">0.59999999999999998</cx:pt>
          <cx:pt idx="2897">0.59999999999999998</cx:pt>
          <cx:pt idx="2898">0.59999999999999998</cx:pt>
          <cx:pt idx="2899">0.59999999999999998</cx:pt>
          <cx:pt idx="2900">0.59999999999999998</cx:pt>
          <cx:pt idx="2901">0.59999999999999998</cx:pt>
          <cx:pt idx="2902">0.59999999999999998</cx:pt>
          <cx:pt idx="2903">0.59999999999999998</cx:pt>
          <cx:pt idx="2904">0.59999999999999998</cx:pt>
          <cx:pt idx="2905">0.59999999999999998</cx:pt>
          <cx:pt idx="2906">0.59999999999999998</cx:pt>
          <cx:pt idx="2907">0.59999999999999998</cx:pt>
          <cx:pt idx="2908">0.59999999999999998</cx:pt>
          <cx:pt idx="2909">0.59999999999999998</cx:pt>
          <cx:pt idx="2910">0.59999999999999998</cx:pt>
          <cx:pt idx="2911">0.59999999999999998</cx:pt>
          <cx:pt idx="2912">0.59999999999999998</cx:pt>
          <cx:pt idx="2913">0.59999999999999998</cx:pt>
          <cx:pt idx="2914">0.59999999999999998</cx:pt>
          <cx:pt idx="2915">0.59999999999999998</cx:pt>
          <cx:pt idx="2916">0.59999999999999998</cx:pt>
          <cx:pt idx="2917">0.59999999999999998</cx:pt>
          <cx:pt idx="2918">0.59999999999999998</cx:pt>
          <cx:pt idx="2919">0.59999999999999998</cx:pt>
          <cx:pt idx="2920">0.59999999999999998</cx:pt>
          <cx:pt idx="2921">0.59999999999999998</cx:pt>
          <cx:pt idx="2922">0.59999999999999998</cx:pt>
          <cx:pt idx="2923">0.59999999999999998</cx:pt>
          <cx:pt idx="2924">0.59999999999999998</cx:pt>
          <cx:pt idx="2925">0.59999999999999998</cx:pt>
          <cx:pt idx="2926">0.59999999999999998</cx:pt>
          <cx:pt idx="2927">0.59999999999999998</cx:pt>
          <cx:pt idx="2928">0.59999999999999998</cx:pt>
          <cx:pt idx="2929">0.59999999999999998</cx:pt>
          <cx:pt idx="2930">0.59999999999999998</cx:pt>
          <cx:pt idx="2931">0.59999999999999998</cx:pt>
          <cx:pt idx="2932">0.59999999999999998</cx:pt>
          <cx:pt idx="2933">0.59999999999999998</cx:pt>
          <cx:pt idx="2934">0.59999999999999998</cx:pt>
          <cx:pt idx="2935">0.59999999999999998</cx:pt>
          <cx:pt idx="2936">0.59999999999999998</cx:pt>
          <cx:pt idx="2937">0.59999999999999998</cx:pt>
          <cx:pt idx="2938">0.59999999999999998</cx:pt>
          <cx:pt idx="2939">0.59999999999999998</cx:pt>
          <cx:pt idx="2940">0.59999999999999998</cx:pt>
          <cx:pt idx="2941">0.59999999999999998</cx:pt>
          <cx:pt idx="2942">0.59999999999999998</cx:pt>
          <cx:pt idx="2943">0.59999999999999998</cx:pt>
          <cx:pt idx="2944">0.59999999999999998</cx:pt>
          <cx:pt idx="2945">0.59999999999999998</cx:pt>
          <cx:pt idx="2946">0.59999999999999998</cx:pt>
          <cx:pt idx="2947">0.59999999999999998</cx:pt>
          <cx:pt idx="2948">0.59999999999999998</cx:pt>
          <cx:pt idx="2949">0.59999999999999998</cx:pt>
          <cx:pt idx="2950">0.59999999999999998</cx:pt>
          <cx:pt idx="2951">0.59999999999999998</cx:pt>
          <cx:pt idx="2952">0.59999999999999998</cx:pt>
          <cx:pt idx="2953">0.59999999999999998</cx:pt>
          <cx:pt idx="2954">0.59999999999999998</cx:pt>
          <cx:pt idx="2955">0.59999999999999998</cx:pt>
          <cx:pt idx="2956">0.59999999999999998</cx:pt>
          <cx:pt idx="2957">0.59999999999999998</cx:pt>
          <cx:pt idx="2958">0.59999999999999998</cx:pt>
          <cx:pt idx="2959">0.59999999999999998</cx:pt>
          <cx:pt idx="2960">0.59999999999999998</cx:pt>
          <cx:pt idx="2961">0.59999999999999998</cx:pt>
          <cx:pt idx="2962">0.59999999999999998</cx:pt>
          <cx:pt idx="2963">0.59999999999999998</cx:pt>
          <cx:pt idx="2964">0.59999999999999998</cx:pt>
          <cx:pt idx="2965">0.59999999999999998</cx:pt>
          <cx:pt idx="2966">0.59999999999999998</cx:pt>
          <cx:pt idx="2967">0.59999999999999998</cx:pt>
          <cx:pt idx="2968">0.59999999999999998</cx:pt>
          <cx:pt idx="2969">0.59999999999999998</cx:pt>
          <cx:pt idx="2970">0.59999999999999998</cx:pt>
          <cx:pt idx="2971">0.59999999999999998</cx:pt>
          <cx:pt idx="2972">0.59999999999999998</cx:pt>
          <cx:pt idx="2973">0.59999999999999998</cx:pt>
          <cx:pt idx="2974">0.59999999999999998</cx:pt>
          <cx:pt idx="2975">0.59999999999999998</cx:pt>
          <cx:pt idx="2976">0.59999999999999998</cx:pt>
          <cx:pt idx="2977">0.59999999999999998</cx:pt>
          <cx:pt idx="2978">0.59999999999999998</cx:pt>
          <cx:pt idx="2979">0.59999999999999998</cx:pt>
          <cx:pt idx="2980">0.59999999999999998</cx:pt>
          <cx:pt idx="2981">0.59999999999999998</cx:pt>
          <cx:pt idx="2982">0.59999999999999998</cx:pt>
          <cx:pt idx="2983">0.59999999999999998</cx:pt>
          <cx:pt idx="2984">0.59999999999999998</cx:pt>
          <cx:pt idx="2985">0.59999999999999998</cx:pt>
          <cx:pt idx="2986">0.59999999999999998</cx:pt>
          <cx:pt idx="2987">0.59999999999999998</cx:pt>
          <cx:pt idx="2988">0.59999999999999998</cx:pt>
          <cx:pt idx="2989">0.59999999999999998</cx:pt>
          <cx:pt idx="2990">0.59999999999999998</cx:pt>
          <cx:pt idx="2991">0.59999999999999998</cx:pt>
          <cx:pt idx="2992">0.59999999999999998</cx:pt>
          <cx:pt idx="2993">0.59999999999999998</cx:pt>
          <cx:pt idx="2994">0.59999999999999998</cx:pt>
          <cx:pt idx="2995">0.59999999999999998</cx:pt>
          <cx:pt idx="2996">0.59999999999999998</cx:pt>
          <cx:pt idx="2997">0.59999999999999998</cx:pt>
          <cx:pt idx="2998">0.59999999999999998</cx:pt>
          <cx:pt idx="2999">0.59999999999999998</cx:pt>
          <cx:pt idx="3000">0.59999999999999998</cx:pt>
          <cx:pt idx="3001">0.59999999999999998</cx:pt>
          <cx:pt idx="3002">0.59999999999999998</cx:pt>
          <cx:pt idx="3003">0.59999999999999998</cx:pt>
          <cx:pt idx="3004">0.59999999999999998</cx:pt>
          <cx:pt idx="3005">0.59999999999999998</cx:pt>
          <cx:pt idx="3006">0.59999999999999998</cx:pt>
          <cx:pt idx="3007">0.59999999999999998</cx:pt>
          <cx:pt idx="3008">0.59999999999999998</cx:pt>
          <cx:pt idx="3009">0.59999999999999998</cx:pt>
          <cx:pt idx="3010">0.59999999999999998</cx:pt>
          <cx:pt idx="3011">0.59999999999999998</cx:pt>
          <cx:pt idx="3012">0.59999999999999998</cx:pt>
          <cx:pt idx="3013">0.59999999999999998</cx:pt>
          <cx:pt idx="3014">0.59999999999999998</cx:pt>
          <cx:pt idx="3015">0.59999999999999998</cx:pt>
          <cx:pt idx="3016">0.59999999999999998</cx:pt>
          <cx:pt idx="3017">0.59999999999999998</cx:pt>
          <cx:pt idx="3018">0.59999999999999998</cx:pt>
          <cx:pt idx="3019">0.59999999999999998</cx:pt>
          <cx:pt idx="3020">0.59999999999999998</cx:pt>
          <cx:pt idx="3021">0.59999999999999998</cx:pt>
          <cx:pt idx="3022">0.59999999999999998</cx:pt>
          <cx:pt idx="3023">0.59999999999999998</cx:pt>
          <cx:pt idx="3024">0.59999999999999998</cx:pt>
          <cx:pt idx="3025">0.59999999999999998</cx:pt>
          <cx:pt idx="3026">0.59999999999999998</cx:pt>
          <cx:pt idx="3027">0.59999999999999998</cx:pt>
          <cx:pt idx="3028">0.59999999999999998</cx:pt>
          <cx:pt idx="3029">0.59999999999999998</cx:pt>
          <cx:pt idx="3030">0.59999999999999998</cx:pt>
          <cx:pt idx="3031">0.59999999999999998</cx:pt>
          <cx:pt idx="3032">0.59999999999999998</cx:pt>
          <cx:pt idx="3033">0.59999999999999998</cx:pt>
          <cx:pt idx="3034">0.59999999999999998</cx:pt>
          <cx:pt idx="3035">0.59999999999999998</cx:pt>
          <cx:pt idx="3036">0.59999999999999998</cx:pt>
          <cx:pt idx="3037">0.59999999999999998</cx:pt>
          <cx:pt idx="3038">0.59999999999999998</cx:pt>
          <cx:pt idx="3039">0.59999999999999998</cx:pt>
          <cx:pt idx="3040">0.59999999999999998</cx:pt>
          <cx:pt idx="3041">0.59999999999999998</cx:pt>
          <cx:pt idx="3042">0.59999999999999998</cx:pt>
          <cx:pt idx="3043">0.59999999999999998</cx:pt>
          <cx:pt idx="3044">0.59999999999999998</cx:pt>
          <cx:pt idx="3045">0.59999999999999998</cx:pt>
          <cx:pt idx="3046">0.59999999999999998</cx:pt>
          <cx:pt idx="3047">0.59999999999999998</cx:pt>
          <cx:pt idx="3048">0.59999999999999998</cx:pt>
          <cx:pt idx="3049">0.59999999999999998</cx:pt>
          <cx:pt idx="3050">0.59999999999999998</cx:pt>
          <cx:pt idx="3051">0.59999999999999998</cx:pt>
          <cx:pt idx="3052">0.59999999999999998</cx:pt>
          <cx:pt idx="3053">0.59999999999999998</cx:pt>
          <cx:pt idx="3054">0.59999999999999998</cx:pt>
          <cx:pt idx="3055">0.59999999999999998</cx:pt>
          <cx:pt idx="3056">0.59999999999999998</cx:pt>
          <cx:pt idx="3057">0.59999999999999998</cx:pt>
          <cx:pt idx="3058">0.59999999999999998</cx:pt>
          <cx:pt idx="3059">0.59999999999999998</cx:pt>
          <cx:pt idx="3060">0.59999999999999998</cx:pt>
          <cx:pt idx="3061">0.59999999999999998</cx:pt>
          <cx:pt idx="3062">0.59999999999999998</cx:pt>
          <cx:pt idx="3063">0.59999999999999998</cx:pt>
          <cx:pt idx="3064">0.59999999999999998</cx:pt>
          <cx:pt idx="3065">0.59999999999999998</cx:pt>
          <cx:pt idx="3066">0.59999999999999998</cx:pt>
          <cx:pt idx="3067">0.59999999999999998</cx:pt>
          <cx:pt idx="3068">0.59999999999999998</cx:pt>
          <cx:pt idx="3069">0.59999999999999998</cx:pt>
          <cx:pt idx="3070">0.59999999999999998</cx:pt>
          <cx:pt idx="3071">0.59999999999999998</cx:pt>
          <cx:pt idx="3072">0.59999999999999998</cx:pt>
          <cx:pt idx="3073">0.59999999999999998</cx:pt>
          <cx:pt idx="3074">0.59999999999999998</cx:pt>
          <cx:pt idx="3075">0.59999999999999998</cx:pt>
          <cx:pt idx="3076">0.59999999999999998</cx:pt>
          <cx:pt idx="3077">0.59999999999999998</cx:pt>
          <cx:pt idx="3078">0.59999999999999998</cx:pt>
          <cx:pt idx="3079">0.59999999999999998</cx:pt>
          <cx:pt idx="3080">0.59999999999999998</cx:pt>
          <cx:pt idx="3081">0.59999999999999998</cx:pt>
          <cx:pt idx="3082">0.59999999999999998</cx:pt>
          <cx:pt idx="3083">0.59999999999999998</cx:pt>
          <cx:pt idx="3084">0.59999999999999998</cx:pt>
          <cx:pt idx="3085">0.59999999999999998</cx:pt>
          <cx:pt idx="3086">0.59999999999999998</cx:pt>
          <cx:pt idx="3087">0.59999999999999998</cx:pt>
          <cx:pt idx="3088">0.58330000000000004</cx:pt>
          <cx:pt idx="3089">0.57140000000000002</cx:pt>
          <cx:pt idx="3090">0.57140000000000002</cx:pt>
          <cx:pt idx="3091">0.57140000000000002</cx:pt>
          <cx:pt idx="3092">0.57140000000000002</cx:pt>
          <cx:pt idx="3093">0.57140000000000002</cx:pt>
          <cx:pt idx="3094">0.57140000000000002</cx:pt>
          <cx:pt idx="3095">0.57140000000000002</cx:pt>
          <cx:pt idx="3096">0.57140000000000002</cx:pt>
          <cx:pt idx="3097">0.57140000000000002</cx:pt>
          <cx:pt idx="3098">0.57140000000000002</cx:pt>
          <cx:pt idx="3099">0.57140000000000002</cx:pt>
          <cx:pt idx="3100">0.57140000000000002</cx:pt>
          <cx:pt idx="3101">0.57140000000000002</cx:pt>
          <cx:pt idx="3102">0.57140000000000002</cx:pt>
          <cx:pt idx="3103">0.57140000000000002</cx:pt>
          <cx:pt idx="3104">0.57140000000000002</cx:pt>
          <cx:pt idx="3105">0.57140000000000002</cx:pt>
          <cx:pt idx="3106">0.57140000000000002</cx:pt>
          <cx:pt idx="3107">0.57140000000000002</cx:pt>
          <cx:pt idx="3108">0.57140000000000002</cx:pt>
          <cx:pt idx="3109">0.57140000000000002</cx:pt>
          <cx:pt idx="3110">0.57140000000000002</cx:pt>
          <cx:pt idx="3111">0.57140000000000002</cx:pt>
          <cx:pt idx="3112">0.57140000000000002</cx:pt>
          <cx:pt idx="3113">0.57140000000000002</cx:pt>
          <cx:pt idx="3114">0.57140000000000002</cx:pt>
          <cx:pt idx="3115">0.57140000000000002</cx:pt>
          <cx:pt idx="3116">0.57140000000000002</cx:pt>
          <cx:pt idx="3117">0.57140000000000002</cx:pt>
          <cx:pt idx="3118">0.57140000000000002</cx:pt>
          <cx:pt idx="3119">0.57140000000000002</cx:pt>
          <cx:pt idx="3120">0.57140000000000002</cx:pt>
          <cx:pt idx="3121">0.57140000000000002</cx:pt>
          <cx:pt idx="3122">0.57140000000000002</cx:pt>
          <cx:pt idx="3123">0.57140000000000002</cx:pt>
          <cx:pt idx="3124">0.57140000000000002</cx:pt>
          <cx:pt idx="3125">0.57140000000000002</cx:pt>
          <cx:pt idx="3126">0.57140000000000002</cx:pt>
          <cx:pt idx="3127">0.57140000000000002</cx:pt>
          <cx:pt idx="3128">0.57140000000000002</cx:pt>
          <cx:pt idx="3129">0.57140000000000002</cx:pt>
          <cx:pt idx="3130">0.57140000000000002</cx:pt>
          <cx:pt idx="3131">0.57140000000000002</cx:pt>
          <cx:pt idx="3132">0.57140000000000002</cx:pt>
          <cx:pt idx="3133">0.57140000000000002</cx:pt>
          <cx:pt idx="3134">0.57140000000000002</cx:pt>
          <cx:pt idx="3135">0.57140000000000002</cx:pt>
          <cx:pt idx="3136">0.57140000000000002</cx:pt>
          <cx:pt idx="3137">0.57140000000000002</cx:pt>
          <cx:pt idx="3138">0.57140000000000002</cx:pt>
          <cx:pt idx="3139">0.57140000000000002</cx:pt>
          <cx:pt idx="3140">0.57140000000000002</cx:pt>
          <cx:pt idx="3141">0.57140000000000002</cx:pt>
          <cx:pt idx="3142">0.57140000000000002</cx:pt>
          <cx:pt idx="3143">0.57140000000000002</cx:pt>
          <cx:pt idx="3144">0.57140000000000002</cx:pt>
          <cx:pt idx="3145">0.57140000000000002</cx:pt>
          <cx:pt idx="3146">0.57140000000000002</cx:pt>
          <cx:pt idx="3147">0.57140000000000002</cx:pt>
          <cx:pt idx="3148">0.57140000000000002</cx:pt>
          <cx:pt idx="3149">0.57140000000000002</cx:pt>
          <cx:pt idx="3150">0.57140000000000002</cx:pt>
          <cx:pt idx="3151">0.57140000000000002</cx:pt>
          <cx:pt idx="3152">0.57140000000000002</cx:pt>
          <cx:pt idx="3153">0.57140000000000002</cx:pt>
          <cx:pt idx="3154">0.57140000000000002</cx:pt>
          <cx:pt idx="3155">0.57140000000000002</cx:pt>
          <cx:pt idx="3156">0.57140000000000002</cx:pt>
          <cx:pt idx="3157">0.57140000000000002</cx:pt>
          <cx:pt idx="3158">0.57140000000000002</cx:pt>
          <cx:pt idx="3159">0.57140000000000002</cx:pt>
          <cx:pt idx="3160">0.57140000000000002</cx:pt>
          <cx:pt idx="3161">0.57140000000000002</cx:pt>
          <cx:pt idx="3162">0.57140000000000002</cx:pt>
          <cx:pt idx="3163">0.57140000000000002</cx:pt>
          <cx:pt idx="3164">0.57140000000000002</cx:pt>
          <cx:pt idx="3165">0.57140000000000002</cx:pt>
          <cx:pt idx="3166">0.57140000000000002</cx:pt>
          <cx:pt idx="3167">0.57140000000000002</cx:pt>
          <cx:pt idx="3168">0.57140000000000002</cx:pt>
          <cx:pt idx="3169">0.57140000000000002</cx:pt>
          <cx:pt idx="3170">0.57140000000000002</cx:pt>
          <cx:pt idx="3171">0.57140000000000002</cx:pt>
          <cx:pt idx="3172">0.57140000000000002</cx:pt>
          <cx:pt idx="3173">0.57140000000000002</cx:pt>
          <cx:pt idx="3174">0.57140000000000002</cx:pt>
          <cx:pt idx="3175">0.57140000000000002</cx:pt>
          <cx:pt idx="3176">0.57140000000000002</cx:pt>
          <cx:pt idx="3177">0.57140000000000002</cx:pt>
          <cx:pt idx="3178">0.57140000000000002</cx:pt>
          <cx:pt idx="3179">0.57140000000000002</cx:pt>
          <cx:pt idx="3180">0.57140000000000002</cx:pt>
          <cx:pt idx="3181">0.57140000000000002</cx:pt>
          <cx:pt idx="3182">0.57140000000000002</cx:pt>
          <cx:pt idx="3183">0.57140000000000002</cx:pt>
          <cx:pt idx="3184">0.57140000000000002</cx:pt>
          <cx:pt idx="3185">0.57140000000000002</cx:pt>
          <cx:pt idx="3186">0.57140000000000002</cx:pt>
          <cx:pt idx="3187">0.57140000000000002</cx:pt>
          <cx:pt idx="3188">0.57140000000000002</cx:pt>
          <cx:pt idx="3189">0.57140000000000002</cx:pt>
          <cx:pt idx="3190">0.57140000000000002</cx:pt>
          <cx:pt idx="3191">0.57140000000000002</cx:pt>
          <cx:pt idx="3192">0.57140000000000002</cx:pt>
          <cx:pt idx="3193">0.57140000000000002</cx:pt>
          <cx:pt idx="3194">0.57140000000000002</cx:pt>
          <cx:pt idx="3195">0.57140000000000002</cx:pt>
          <cx:pt idx="3196">0.57140000000000002</cx:pt>
          <cx:pt idx="3197">0.57140000000000002</cx:pt>
          <cx:pt idx="3198">0.57140000000000002</cx:pt>
          <cx:pt idx="3199">0.57140000000000002</cx:pt>
          <cx:pt idx="3200">0.57140000000000002</cx:pt>
          <cx:pt idx="3201">0.57140000000000002</cx:pt>
          <cx:pt idx="3202">0.57140000000000002</cx:pt>
          <cx:pt idx="3203">0.57140000000000002</cx:pt>
          <cx:pt idx="3204">0.57140000000000002</cx:pt>
          <cx:pt idx="3205">0.57140000000000002</cx:pt>
          <cx:pt idx="3206">0.57140000000000002</cx:pt>
          <cx:pt idx="3207">0.57140000000000002</cx:pt>
          <cx:pt idx="3208">0.57140000000000002</cx:pt>
          <cx:pt idx="3209">0.57140000000000002</cx:pt>
          <cx:pt idx="3210">0.57140000000000002</cx:pt>
          <cx:pt idx="3211">0.57140000000000002</cx:pt>
          <cx:pt idx="3212">0.57140000000000002</cx:pt>
          <cx:pt idx="3213">0.57140000000000002</cx:pt>
          <cx:pt idx="3214">0.57140000000000002</cx:pt>
          <cx:pt idx="3215">0.57140000000000002</cx:pt>
          <cx:pt idx="3216">0.57140000000000002</cx:pt>
          <cx:pt idx="3217">0.57140000000000002</cx:pt>
          <cx:pt idx="3218">0.57140000000000002</cx:pt>
          <cx:pt idx="3219">0.57140000000000002</cx:pt>
          <cx:pt idx="3220">0.57140000000000002</cx:pt>
          <cx:pt idx="3221">0.57140000000000002</cx:pt>
          <cx:pt idx="3222">0.57140000000000002</cx:pt>
          <cx:pt idx="3223">0.57140000000000002</cx:pt>
          <cx:pt idx="3224">0.57140000000000002</cx:pt>
          <cx:pt idx="3225">0.57140000000000002</cx:pt>
          <cx:pt idx="3226">0.57140000000000002</cx:pt>
          <cx:pt idx="3227">0.57140000000000002</cx:pt>
          <cx:pt idx="3228">0.57140000000000002</cx:pt>
          <cx:pt idx="3229">0.57140000000000002</cx:pt>
          <cx:pt idx="3230">0.57140000000000002</cx:pt>
          <cx:pt idx="3231">0.57140000000000002</cx:pt>
          <cx:pt idx="3232">0.57140000000000002</cx:pt>
          <cx:pt idx="3233">0.57140000000000002</cx:pt>
          <cx:pt idx="3234">0.57140000000000002</cx:pt>
          <cx:pt idx="3235">0.57140000000000002</cx:pt>
          <cx:pt idx="3236">0.57140000000000002</cx:pt>
          <cx:pt idx="3237">0.57140000000000002</cx:pt>
          <cx:pt idx="3238">0.57140000000000002</cx:pt>
          <cx:pt idx="3239">0.57140000000000002</cx:pt>
          <cx:pt idx="3240">0.57140000000000002</cx:pt>
          <cx:pt idx="3241">0.57140000000000002</cx:pt>
          <cx:pt idx="3242">0.57140000000000002</cx:pt>
          <cx:pt idx="3243">0.57140000000000002</cx:pt>
          <cx:pt idx="3244">0.57140000000000002</cx:pt>
          <cx:pt idx="3245">0.57140000000000002</cx:pt>
          <cx:pt idx="3246">0.57140000000000002</cx:pt>
          <cx:pt idx="3247">0.57140000000000002</cx:pt>
          <cx:pt idx="3248">0.57140000000000002</cx:pt>
          <cx:pt idx="3249">0.57140000000000002</cx:pt>
          <cx:pt idx="3250">0.57140000000000002</cx:pt>
          <cx:pt idx="3251">0.57140000000000002</cx:pt>
          <cx:pt idx="3252">0.57140000000000002</cx:pt>
          <cx:pt idx="3253">0.57140000000000002</cx:pt>
          <cx:pt idx="3254">0.57140000000000002</cx:pt>
          <cx:pt idx="3255">0.57140000000000002</cx:pt>
          <cx:pt idx="3256">0.57140000000000002</cx:pt>
          <cx:pt idx="3257">0.57140000000000002</cx:pt>
          <cx:pt idx="3258">0.57140000000000002</cx:pt>
          <cx:pt idx="3259">0.57140000000000002</cx:pt>
          <cx:pt idx="3260">0.57140000000000002</cx:pt>
          <cx:pt idx="3261">0.57140000000000002</cx:pt>
          <cx:pt idx="3262">0.57140000000000002</cx:pt>
          <cx:pt idx="3263">0.57140000000000002</cx:pt>
          <cx:pt idx="3264">0.57140000000000002</cx:pt>
          <cx:pt idx="3265">0.57140000000000002</cx:pt>
          <cx:pt idx="3266">0.57140000000000002</cx:pt>
          <cx:pt idx="3267">0.57140000000000002</cx:pt>
          <cx:pt idx="3268">0.57140000000000002</cx:pt>
          <cx:pt idx="3269">0.57140000000000002</cx:pt>
          <cx:pt idx="3270">0.57140000000000002</cx:pt>
          <cx:pt idx="3271">0.57140000000000002</cx:pt>
          <cx:pt idx="3272">0.57140000000000002</cx:pt>
          <cx:pt idx="3273">0.57140000000000002</cx:pt>
          <cx:pt idx="3274">0.57140000000000002</cx:pt>
          <cx:pt idx="3275">0.57140000000000002</cx:pt>
          <cx:pt idx="3276">0.57140000000000002</cx:pt>
          <cx:pt idx="3277">0.57140000000000002</cx:pt>
          <cx:pt idx="3278">0.57140000000000002</cx:pt>
          <cx:pt idx="3279">0.57140000000000002</cx:pt>
          <cx:pt idx="3280">0.57140000000000002</cx:pt>
          <cx:pt idx="3281">0.57140000000000002</cx:pt>
          <cx:pt idx="3282">0.57140000000000002</cx:pt>
          <cx:pt idx="3283">0.57140000000000002</cx:pt>
          <cx:pt idx="3284">0.57140000000000002</cx:pt>
          <cx:pt idx="3285">0.57140000000000002</cx:pt>
          <cx:pt idx="3286">0.57140000000000002</cx:pt>
          <cx:pt idx="3287">0.57140000000000002</cx:pt>
          <cx:pt idx="3288">0.57140000000000002</cx:pt>
          <cx:pt idx="3289">0.57140000000000002</cx:pt>
          <cx:pt idx="3290">0.57140000000000002</cx:pt>
          <cx:pt idx="3291">0.57140000000000002</cx:pt>
          <cx:pt idx="3292">0.57140000000000002</cx:pt>
          <cx:pt idx="3293">0.57140000000000002</cx:pt>
          <cx:pt idx="3294">0.57140000000000002</cx:pt>
          <cx:pt idx="3295">0.57140000000000002</cx:pt>
          <cx:pt idx="3296">0.57140000000000002</cx:pt>
          <cx:pt idx="3297">0.57140000000000002</cx:pt>
          <cx:pt idx="3298">0.57140000000000002</cx:pt>
          <cx:pt idx="3299">0.57140000000000002</cx:pt>
          <cx:pt idx="3300">0.57140000000000002</cx:pt>
          <cx:pt idx="3301">0.57140000000000002</cx:pt>
          <cx:pt idx="3302">0.57140000000000002</cx:pt>
          <cx:pt idx="3303">0.57140000000000002</cx:pt>
          <cx:pt idx="3304">0.57140000000000002</cx:pt>
          <cx:pt idx="3305">0.57140000000000002</cx:pt>
          <cx:pt idx="3306">0.57140000000000002</cx:pt>
          <cx:pt idx="3307">0.57140000000000002</cx:pt>
          <cx:pt idx="3308">0.57140000000000002</cx:pt>
          <cx:pt idx="3309">0.57140000000000002</cx:pt>
          <cx:pt idx="3310">0.57140000000000002</cx:pt>
          <cx:pt idx="3311">0.57140000000000002</cx:pt>
          <cx:pt idx="3312">0.57140000000000002</cx:pt>
          <cx:pt idx="3313">0.57140000000000002</cx:pt>
          <cx:pt idx="3314">0.57140000000000002</cx:pt>
          <cx:pt idx="3315">0.57140000000000002</cx:pt>
          <cx:pt idx="3316">0.57140000000000002</cx:pt>
          <cx:pt idx="3317">0.57140000000000002</cx:pt>
          <cx:pt idx="3318">0.57140000000000002</cx:pt>
          <cx:pt idx="3319">0.57140000000000002</cx:pt>
          <cx:pt idx="3320">0.57140000000000002</cx:pt>
          <cx:pt idx="3321">0.57140000000000002</cx:pt>
          <cx:pt idx="3322">0.57140000000000002</cx:pt>
          <cx:pt idx="3323">0.57140000000000002</cx:pt>
          <cx:pt idx="3324">0.57140000000000002</cx:pt>
          <cx:pt idx="3325">0.57140000000000002</cx:pt>
          <cx:pt idx="3326">0.57140000000000002</cx:pt>
          <cx:pt idx="3327">0.57140000000000002</cx:pt>
          <cx:pt idx="3328">0.57140000000000002</cx:pt>
          <cx:pt idx="3329">0.57140000000000002</cx:pt>
          <cx:pt idx="3330">0.57140000000000002</cx:pt>
          <cx:pt idx="3331">0.57140000000000002</cx:pt>
          <cx:pt idx="3332">0.57140000000000002</cx:pt>
          <cx:pt idx="3333">0.57140000000000002</cx:pt>
          <cx:pt idx="3334">0.57140000000000002</cx:pt>
          <cx:pt idx="3335">0.57140000000000002</cx:pt>
          <cx:pt idx="3336">0.57140000000000002</cx:pt>
          <cx:pt idx="3337">0.57140000000000002</cx:pt>
          <cx:pt idx="3338">0.57140000000000002</cx:pt>
          <cx:pt idx="3339">0.57140000000000002</cx:pt>
          <cx:pt idx="3340">0.57140000000000002</cx:pt>
          <cx:pt idx="3341">0.57140000000000002</cx:pt>
          <cx:pt idx="3342">0.57140000000000002</cx:pt>
          <cx:pt idx="3343">0.57140000000000002</cx:pt>
          <cx:pt idx="3344">0.57140000000000002</cx:pt>
          <cx:pt idx="3345">0.57140000000000002</cx:pt>
          <cx:pt idx="3346">0.57140000000000002</cx:pt>
          <cx:pt idx="3347">0.57140000000000002</cx:pt>
          <cx:pt idx="3348">0.57140000000000002</cx:pt>
          <cx:pt idx="3349">0.57140000000000002</cx:pt>
          <cx:pt idx="3350">0.57140000000000002</cx:pt>
          <cx:pt idx="3351">0.57140000000000002</cx:pt>
          <cx:pt idx="3352">0.55559999999999998</cx:pt>
          <cx:pt idx="3353">0.55559999999999998</cx:pt>
          <cx:pt idx="3354">0.55559999999999998</cx:pt>
          <cx:pt idx="3355">0.55559999999999998</cx:pt>
          <cx:pt idx="3356">0.55559999999999998</cx:pt>
          <cx:pt idx="3357">0.55559999999999998</cx:pt>
          <cx:pt idx="3358">0.55559999999999998</cx:pt>
          <cx:pt idx="3359">0.55559999999999998</cx:pt>
          <cx:pt idx="3360">0.55559999999999998</cx:pt>
          <cx:pt idx="3361">0.55559999999999998</cx:pt>
          <cx:pt idx="3362">0.55559999999999998</cx:pt>
          <cx:pt idx="3363">0.55559999999999998</cx:pt>
          <cx:pt idx="3364">0.55559999999999998</cx:pt>
          <cx:pt idx="3365">0.55559999999999998</cx:pt>
          <cx:pt idx="3366">0.55559999999999998</cx:pt>
          <cx:pt idx="3367">0.55559999999999998</cx:pt>
          <cx:pt idx="3368">0.55559999999999998</cx:pt>
          <cx:pt idx="3369">0.55559999999999998</cx:pt>
          <cx:pt idx="3370">0.55559999999999998</cx:pt>
          <cx:pt idx="3371">0.55559999999999998</cx:pt>
          <cx:pt idx="3372">0.55559999999999998</cx:pt>
          <cx:pt idx="3373">0.55559999999999998</cx:pt>
          <cx:pt idx="3374">0.55559999999999998</cx:pt>
          <cx:pt idx="3375">0.55559999999999998</cx:pt>
          <cx:pt idx="3376">0.55559999999999998</cx:pt>
          <cx:pt idx="3377">0.55559999999999998</cx:pt>
          <cx:pt idx="3378">0.55559999999999998</cx:pt>
          <cx:pt idx="3379">0.55559999999999998</cx:pt>
          <cx:pt idx="3380">0.55559999999999998</cx:pt>
          <cx:pt idx="3381">0.55559999999999998</cx:pt>
          <cx:pt idx="3382">0.55559999999999998</cx:pt>
          <cx:pt idx="3383">0.55559999999999998</cx:pt>
          <cx:pt idx="3384">0.55559999999999998</cx:pt>
          <cx:pt idx="3385">0.55559999999999998</cx:pt>
          <cx:pt idx="3386">0.55559999999999998</cx:pt>
          <cx:pt idx="3387">0.55559999999999998</cx:pt>
          <cx:pt idx="3388">0.55559999999999998</cx:pt>
          <cx:pt idx="3389">0.55559999999999998</cx:pt>
          <cx:pt idx="3390">0.55559999999999998</cx:pt>
          <cx:pt idx="3391">0.55559999999999998</cx:pt>
          <cx:pt idx="3392">0.55559999999999998</cx:pt>
          <cx:pt idx="3393">0.55559999999999998</cx:pt>
          <cx:pt idx="3394">0.55559999999999998</cx:pt>
          <cx:pt idx="3395">0.55559999999999998</cx:pt>
          <cx:pt idx="3396">0.55559999999999998</cx:pt>
          <cx:pt idx="3397">0.55559999999999998</cx:pt>
          <cx:pt idx="3398">0.55559999999999998</cx:pt>
          <cx:pt idx="3399">0.55559999999999998</cx:pt>
          <cx:pt idx="3400">0.55559999999999998</cx:pt>
          <cx:pt idx="3401">0.55559999999999998</cx:pt>
          <cx:pt idx="3402">0.55559999999999998</cx:pt>
          <cx:pt idx="3403">0.55559999999999998</cx:pt>
          <cx:pt idx="3404">0.55559999999999998</cx:pt>
          <cx:pt idx="3405">0.55559999999999998</cx:pt>
          <cx:pt idx="3406">0.55559999999999998</cx:pt>
          <cx:pt idx="3407">0.55559999999999998</cx:pt>
          <cx:pt idx="3408">0.55559999999999998</cx:pt>
          <cx:pt idx="3409">0.55559999999999998</cx:pt>
          <cx:pt idx="3410">0.55559999999999998</cx:pt>
          <cx:pt idx="3411">0.55559999999999998</cx:pt>
          <cx:pt idx="3412">0.55559999999999998</cx:pt>
          <cx:pt idx="3413">0.55559999999999998</cx:pt>
          <cx:pt idx="3414">0.55559999999999998</cx:pt>
          <cx:pt idx="3415">0.55559999999999998</cx:pt>
          <cx:pt idx="3416">0.55559999999999998</cx:pt>
          <cx:pt idx="3417">0.55559999999999998</cx:pt>
          <cx:pt idx="3418">0.55559999999999998</cx:pt>
          <cx:pt idx="3419">0.55559999999999998</cx:pt>
          <cx:pt idx="3420">0.55559999999999998</cx:pt>
          <cx:pt idx="3421">0.55559999999999998</cx:pt>
          <cx:pt idx="3422">0.55559999999999998</cx:pt>
          <cx:pt idx="3423">0.55559999999999998</cx:pt>
          <cx:pt idx="3424">0.55559999999999998</cx:pt>
          <cx:pt idx="3425">0.55559999999999998</cx:pt>
          <cx:pt idx="3426">0.55559999999999998</cx:pt>
          <cx:pt idx="3427">0.55559999999999998</cx:pt>
          <cx:pt idx="3428">0.55559999999999998</cx:pt>
          <cx:pt idx="3429">0.55559999999999998</cx:pt>
          <cx:pt idx="3430">0.55559999999999998</cx:pt>
          <cx:pt idx="3431">0.55559999999999998</cx:pt>
          <cx:pt idx="3432">0.55559999999999998</cx:pt>
          <cx:pt idx="3433">0.55559999999999998</cx:pt>
          <cx:pt idx="3434">0.55559999999999998</cx:pt>
          <cx:pt idx="3435">0.55559999999999998</cx:pt>
          <cx:pt idx="3436">0.55559999999999998</cx:pt>
          <cx:pt idx="3437">0.54549999999999998</cx:pt>
          <cx:pt idx="3438">0.54549999999999998</cx:pt>
          <cx:pt idx="3439">0.54549999999999998</cx:pt>
          <cx:pt idx="3440">0.54549999999999998</cx:pt>
          <cx:pt idx="3441">0.54549999999999998</cx:pt>
          <cx:pt idx="3442">0.54549999999999998</cx:pt>
          <cx:pt idx="3443">0.54549999999999998</cx:pt>
          <cx:pt idx="3444">0.54549999999999998</cx:pt>
          <cx:pt idx="3445">0.54549999999999998</cx:pt>
          <cx:pt idx="3446">0.54549999999999998</cx:pt>
          <cx:pt idx="3447">0.54549999999999998</cx:pt>
          <cx:pt idx="3448">0.54549999999999998</cx:pt>
          <cx:pt idx="3449">0.53849999999999998</cx:pt>
          <cx:pt idx="3450">0.5</cx:pt>
          <cx:pt idx="3451">0.5</cx:pt>
          <cx:pt idx="3452">0.5</cx:pt>
          <cx:pt idx="3453">0.5</cx:pt>
          <cx:pt idx="3454">0.5</cx:pt>
          <cx:pt idx="3455">0.5</cx:pt>
          <cx:pt idx="3456">0.5</cx:pt>
          <cx:pt idx="3457">0.5</cx:pt>
          <cx:pt idx="3458">0.5</cx:pt>
          <cx:pt idx="3459">0.5</cx:pt>
          <cx:pt idx="3460">0.5</cx:pt>
          <cx:pt idx="3461">0.5</cx:pt>
          <cx:pt idx="3462">0.5</cx:pt>
          <cx:pt idx="3463">0.5</cx:pt>
          <cx:pt idx="3464">0.5</cx:pt>
          <cx:pt idx="3465">0.5</cx:pt>
          <cx:pt idx="3466">0.5</cx:pt>
          <cx:pt idx="3467">0.5</cx:pt>
          <cx:pt idx="3468">0.5</cx:pt>
          <cx:pt idx="3469">0.5</cx:pt>
          <cx:pt idx="3470">0.5</cx:pt>
          <cx:pt idx="3471">0.5</cx:pt>
          <cx:pt idx="3472">0.5</cx:pt>
          <cx:pt idx="3473">0.5</cx:pt>
          <cx:pt idx="3474">0.5</cx:pt>
          <cx:pt idx="3475">0.5</cx:pt>
          <cx:pt idx="3476">0.5</cx:pt>
          <cx:pt idx="3477">0.5</cx:pt>
          <cx:pt idx="3478">0.5</cx:pt>
          <cx:pt idx="3479">0.5</cx:pt>
          <cx:pt idx="3480">0.5</cx:pt>
          <cx:pt idx="3481">0.5</cx:pt>
          <cx:pt idx="3482">0.5</cx:pt>
          <cx:pt idx="3483">0.5</cx:pt>
          <cx:pt idx="3484">0.5</cx:pt>
          <cx:pt idx="3485">0.5</cx:pt>
          <cx:pt idx="3486">0.5</cx:pt>
          <cx:pt idx="3487">0.5</cx:pt>
          <cx:pt idx="3488">0.5</cx:pt>
          <cx:pt idx="3489">0.5</cx:pt>
          <cx:pt idx="3490">0.5</cx:pt>
          <cx:pt idx="3491">0.5</cx:pt>
          <cx:pt idx="3492">0.5</cx:pt>
          <cx:pt idx="3493">0.5</cx:pt>
          <cx:pt idx="3494">0.5</cx:pt>
          <cx:pt idx="3495">0.5</cx:pt>
          <cx:pt idx="3496">0.5</cx:pt>
          <cx:pt idx="3497">0.5</cx:pt>
          <cx:pt idx="3498">0.5</cx:pt>
          <cx:pt idx="3499">0.5</cx:pt>
          <cx:pt idx="3500">0.5</cx:pt>
          <cx:pt idx="3501">0.5</cx:pt>
          <cx:pt idx="3502">0.5</cx:pt>
          <cx:pt idx="3503">0.5</cx:pt>
          <cx:pt idx="3504">0.5</cx:pt>
          <cx:pt idx="3505">0.5</cx:pt>
          <cx:pt idx="3506">0.5</cx:pt>
          <cx:pt idx="3507">0.5</cx:pt>
          <cx:pt idx="3508">0.5</cx:pt>
          <cx:pt idx="3509">0.5</cx:pt>
          <cx:pt idx="3510">0.5</cx:pt>
          <cx:pt idx="3511">0.5</cx:pt>
          <cx:pt idx="3512">0.5</cx:pt>
          <cx:pt idx="3513">0.5</cx:pt>
          <cx:pt idx="3514">0.5</cx:pt>
          <cx:pt idx="3515">0.5</cx:pt>
          <cx:pt idx="3516">0.5</cx:pt>
          <cx:pt idx="3517">0.5</cx:pt>
          <cx:pt idx="3518">0.5</cx:pt>
          <cx:pt idx="3519">0.5</cx:pt>
          <cx:pt idx="3520">0.5</cx:pt>
          <cx:pt idx="3521">0.5</cx:pt>
          <cx:pt idx="3522">0.5</cx:pt>
          <cx:pt idx="3523">0.5</cx:pt>
          <cx:pt idx="3524">0.5</cx:pt>
          <cx:pt idx="3525">0.5</cx:pt>
          <cx:pt idx="3526">0.5</cx:pt>
          <cx:pt idx="3527">0.5</cx:pt>
          <cx:pt idx="3528">0.5</cx:pt>
          <cx:pt idx="3529">0.5</cx:pt>
          <cx:pt idx="3530">0.5</cx:pt>
          <cx:pt idx="3531">0.5</cx:pt>
          <cx:pt idx="3532">0.5</cx:pt>
          <cx:pt idx="3533">0.5</cx:pt>
          <cx:pt idx="3534">0.5</cx:pt>
          <cx:pt idx="3535">0.5</cx:pt>
          <cx:pt idx="3536">0.5</cx:pt>
          <cx:pt idx="3537">0.5</cx:pt>
          <cx:pt idx="3538">0.5</cx:pt>
          <cx:pt idx="3539">0.5</cx:pt>
          <cx:pt idx="3540">0.5</cx:pt>
          <cx:pt idx="3541">0.5</cx:pt>
          <cx:pt idx="3542">0.5</cx:pt>
          <cx:pt idx="3543">0.5</cx:pt>
          <cx:pt idx="3544">0.5</cx:pt>
          <cx:pt idx="3545">0.5</cx:pt>
          <cx:pt idx="3546">0.5</cx:pt>
          <cx:pt idx="3547">0.5</cx:pt>
          <cx:pt idx="3548">0.5</cx:pt>
          <cx:pt idx="3549">0.5</cx:pt>
          <cx:pt idx="3550">0.5</cx:pt>
          <cx:pt idx="3551">0.5</cx:pt>
          <cx:pt idx="3552">0.5</cx:pt>
          <cx:pt idx="3553">0.5</cx:pt>
          <cx:pt idx="3554">0.5</cx:pt>
          <cx:pt idx="3555">0.5</cx:pt>
          <cx:pt idx="3556">0.5</cx:pt>
          <cx:pt idx="3557">0.5</cx:pt>
          <cx:pt idx="3558">0.5</cx:pt>
          <cx:pt idx="3559">0.5</cx:pt>
          <cx:pt idx="3560">0.5</cx:pt>
          <cx:pt idx="3561">0.5</cx:pt>
          <cx:pt idx="3562">0.5</cx:pt>
          <cx:pt idx="3563">0.5</cx:pt>
          <cx:pt idx="3564">0.5</cx:pt>
          <cx:pt idx="3565">0.5</cx:pt>
          <cx:pt idx="3566">0.5</cx:pt>
          <cx:pt idx="3567">0.5</cx:pt>
          <cx:pt idx="3568">0.5</cx:pt>
          <cx:pt idx="3569">0.5</cx:pt>
          <cx:pt idx="3570">0.5</cx:pt>
          <cx:pt idx="3571">0.5</cx:pt>
          <cx:pt idx="3572">0.5</cx:pt>
          <cx:pt idx="3573">0.5</cx:pt>
          <cx:pt idx="3574">0.5</cx:pt>
          <cx:pt idx="3575">0.5</cx:pt>
          <cx:pt idx="3576">0.5</cx:pt>
          <cx:pt idx="3577">0.5</cx:pt>
          <cx:pt idx="3578">0.5</cx:pt>
          <cx:pt idx="3579">0.5</cx:pt>
          <cx:pt idx="3580">0.5</cx:pt>
          <cx:pt idx="3581">0.5</cx:pt>
          <cx:pt idx="3582">0.5</cx:pt>
          <cx:pt idx="3583">0.5</cx:pt>
          <cx:pt idx="3584">0.5</cx:pt>
          <cx:pt idx="3585">0.5</cx:pt>
          <cx:pt idx="3586">0.5</cx:pt>
          <cx:pt idx="3587">0.5</cx:pt>
          <cx:pt idx="3588">0.5</cx:pt>
          <cx:pt idx="3589">0.5</cx:pt>
          <cx:pt idx="3590">0.5</cx:pt>
          <cx:pt idx="3591">0.5</cx:pt>
          <cx:pt idx="3592">0.5</cx:pt>
          <cx:pt idx="3593">0.5</cx:pt>
          <cx:pt idx="3594">0.5</cx:pt>
          <cx:pt idx="3595">0.5</cx:pt>
          <cx:pt idx="3596">0.5</cx:pt>
          <cx:pt idx="3597">0.5</cx:pt>
          <cx:pt idx="3598">0.5</cx:pt>
          <cx:pt idx="3599">0.5</cx:pt>
          <cx:pt idx="3600">0.5</cx:pt>
          <cx:pt idx="3601">0.5</cx:pt>
          <cx:pt idx="3602">0.5</cx:pt>
          <cx:pt idx="3603">0.5</cx:pt>
          <cx:pt idx="3604">0.5</cx:pt>
          <cx:pt idx="3605">0.5</cx:pt>
          <cx:pt idx="3606">0.5</cx:pt>
          <cx:pt idx="3607">0.5</cx:pt>
          <cx:pt idx="3608">0.5</cx:pt>
          <cx:pt idx="3609">0.5</cx:pt>
          <cx:pt idx="3610">0.5</cx:pt>
          <cx:pt idx="3611">0.5</cx:pt>
          <cx:pt idx="3612">0.5</cx:pt>
          <cx:pt idx="3613">0.5</cx:pt>
          <cx:pt idx="3614">0.5</cx:pt>
          <cx:pt idx="3615">0.5</cx:pt>
          <cx:pt idx="3616">0.5</cx:pt>
          <cx:pt idx="3617">0.5</cx:pt>
          <cx:pt idx="3618">0.5</cx:pt>
          <cx:pt idx="3619">0.5</cx:pt>
          <cx:pt idx="3620">0.5</cx:pt>
          <cx:pt idx="3621">0.5</cx:pt>
          <cx:pt idx="3622">0.5</cx:pt>
          <cx:pt idx="3623">0.5</cx:pt>
          <cx:pt idx="3624">0.5</cx:pt>
          <cx:pt idx="3625">0.5</cx:pt>
          <cx:pt idx="3626">0.5</cx:pt>
          <cx:pt idx="3627">0.5</cx:pt>
          <cx:pt idx="3628">0.5</cx:pt>
          <cx:pt idx="3629">0.5</cx:pt>
          <cx:pt idx="3630">0.5</cx:pt>
          <cx:pt idx="3631">0.5</cx:pt>
          <cx:pt idx="3632">0.5</cx:pt>
          <cx:pt idx="3633">0.5</cx:pt>
          <cx:pt idx="3634">0.5</cx:pt>
          <cx:pt idx="3635">0.5</cx:pt>
          <cx:pt idx="3636">0.5</cx:pt>
          <cx:pt idx="3637">0.5</cx:pt>
          <cx:pt idx="3638">0.5</cx:pt>
          <cx:pt idx="3639">0.5</cx:pt>
          <cx:pt idx="3640">0.5</cx:pt>
          <cx:pt idx="3641">0.5</cx:pt>
          <cx:pt idx="3642">0.5</cx:pt>
          <cx:pt idx="3643">0.5</cx:pt>
          <cx:pt idx="3644">0.5</cx:pt>
          <cx:pt idx="3645">0.5</cx:pt>
          <cx:pt idx="3646">0.5</cx:pt>
          <cx:pt idx="3647">0.5</cx:pt>
          <cx:pt idx="3648">0.5</cx:pt>
          <cx:pt idx="3649">0.5</cx:pt>
          <cx:pt idx="3650">0.5</cx:pt>
          <cx:pt idx="3651">0.5</cx:pt>
          <cx:pt idx="3652">0.5</cx:pt>
          <cx:pt idx="3653">0.5</cx:pt>
          <cx:pt idx="3654">0.5</cx:pt>
          <cx:pt idx="3655">0.5</cx:pt>
          <cx:pt idx="3656">0.5</cx:pt>
          <cx:pt idx="3657">0.5</cx:pt>
          <cx:pt idx="3658">0.5</cx:pt>
          <cx:pt idx="3659">0.5</cx:pt>
          <cx:pt idx="3660">0.5</cx:pt>
          <cx:pt idx="3661">0.5</cx:pt>
          <cx:pt idx="3662">0.5</cx:pt>
          <cx:pt idx="3663">0.5</cx:pt>
          <cx:pt idx="3664">0.5</cx:pt>
          <cx:pt idx="3665">0.5</cx:pt>
          <cx:pt idx="3666">0.5</cx:pt>
          <cx:pt idx="3667">0.5</cx:pt>
          <cx:pt idx="3668">0.5</cx:pt>
          <cx:pt idx="3669">0.5</cx:pt>
          <cx:pt idx="3670">0.5</cx:pt>
          <cx:pt idx="3671">0.5</cx:pt>
          <cx:pt idx="3672">0.5</cx:pt>
          <cx:pt idx="3673">0.5</cx:pt>
          <cx:pt idx="3674">0.5</cx:pt>
          <cx:pt idx="3675">0.5</cx:pt>
          <cx:pt idx="3676">0.5</cx:pt>
          <cx:pt idx="3677">0.5</cx:pt>
          <cx:pt idx="3678">0.5</cx:pt>
          <cx:pt idx="3679">0.5</cx:pt>
          <cx:pt idx="3680">0.5</cx:pt>
          <cx:pt idx="3681">0.5</cx:pt>
          <cx:pt idx="3682">0.5</cx:pt>
          <cx:pt idx="3683">0.5</cx:pt>
          <cx:pt idx="3684">0.5</cx:pt>
          <cx:pt idx="3685">0.5</cx:pt>
          <cx:pt idx="3686">0.5</cx:pt>
          <cx:pt idx="3687">0.5</cx:pt>
          <cx:pt idx="3688">0.5</cx:pt>
          <cx:pt idx="3689">0.5</cx:pt>
          <cx:pt idx="3690">0.5</cx:pt>
          <cx:pt idx="3691">0.5</cx:pt>
          <cx:pt idx="3692">0.5</cx:pt>
          <cx:pt idx="3693">0.5</cx:pt>
          <cx:pt idx="3694">0.5</cx:pt>
          <cx:pt idx="3695">0.5</cx:pt>
          <cx:pt idx="3696">0.5</cx:pt>
          <cx:pt idx="3697">0.5</cx:pt>
          <cx:pt idx="3698">0.5</cx:pt>
          <cx:pt idx="3699">0.5</cx:pt>
          <cx:pt idx="3700">0.5</cx:pt>
          <cx:pt idx="3701">0.5</cx:pt>
          <cx:pt idx="3702">0.5</cx:pt>
          <cx:pt idx="3703">0.5</cx:pt>
          <cx:pt idx="3704">0.5</cx:pt>
          <cx:pt idx="3705">0.5</cx:pt>
          <cx:pt idx="3706">0.5</cx:pt>
          <cx:pt idx="3707">0.5</cx:pt>
          <cx:pt idx="3708">0.5</cx:pt>
          <cx:pt idx="3709">0.5</cx:pt>
          <cx:pt idx="3710">0.5</cx:pt>
          <cx:pt idx="3711">0.5</cx:pt>
          <cx:pt idx="3712">0.5</cx:pt>
          <cx:pt idx="3713">0.5</cx:pt>
          <cx:pt idx="3714">0.5</cx:pt>
          <cx:pt idx="3715">0.5</cx:pt>
          <cx:pt idx="3716">0.5</cx:pt>
          <cx:pt idx="3717">0.5</cx:pt>
          <cx:pt idx="3718">0.5</cx:pt>
          <cx:pt idx="3719">0.5</cx:pt>
          <cx:pt idx="3720">0.5</cx:pt>
          <cx:pt idx="3721">0.5</cx:pt>
          <cx:pt idx="3722">0.5</cx:pt>
          <cx:pt idx="3723">0.5</cx:pt>
          <cx:pt idx="3724">0.5</cx:pt>
          <cx:pt idx="3725">0.5</cx:pt>
          <cx:pt idx="3726">0.5</cx:pt>
          <cx:pt idx="3727">0.5</cx:pt>
          <cx:pt idx="3728">0.5</cx:pt>
          <cx:pt idx="3729">0.5</cx:pt>
          <cx:pt idx="3730">0.5</cx:pt>
          <cx:pt idx="3731">0.5</cx:pt>
          <cx:pt idx="3732">0.5</cx:pt>
          <cx:pt idx="3733">0.5</cx:pt>
          <cx:pt idx="3734">0.5</cx:pt>
          <cx:pt idx="3735">0.5</cx:pt>
          <cx:pt idx="3736">0.5</cx:pt>
          <cx:pt idx="3737">0.5</cx:pt>
          <cx:pt idx="3738">0.5</cx:pt>
          <cx:pt idx="3739">0.5</cx:pt>
          <cx:pt idx="3740">0.5</cx:pt>
          <cx:pt idx="3741">0.5</cx:pt>
          <cx:pt idx="3742">0.5</cx:pt>
          <cx:pt idx="3743">0.5</cx:pt>
          <cx:pt idx="3744">0.5</cx:pt>
          <cx:pt idx="3745">0.5</cx:pt>
          <cx:pt idx="3746">0.5</cx:pt>
          <cx:pt idx="3747">0.5</cx:pt>
          <cx:pt idx="3748">0.5</cx:pt>
          <cx:pt idx="3749">0.5</cx:pt>
          <cx:pt idx="3750">0.5</cx:pt>
          <cx:pt idx="3751">0.5</cx:pt>
          <cx:pt idx="3752">0.5</cx:pt>
          <cx:pt idx="3753">0.5</cx:pt>
          <cx:pt idx="3754">0.5</cx:pt>
          <cx:pt idx="3755">0.5</cx:pt>
          <cx:pt idx="3756">0.5</cx:pt>
          <cx:pt idx="3757">0.5</cx:pt>
          <cx:pt idx="3758">0.5</cx:pt>
          <cx:pt idx="3759">0.5</cx:pt>
          <cx:pt idx="3760">0.5</cx:pt>
          <cx:pt idx="3761">0.5</cx:pt>
          <cx:pt idx="3762">0.5</cx:pt>
          <cx:pt idx="3763">0.5</cx:pt>
          <cx:pt idx="3764">0.5</cx:pt>
          <cx:pt idx="3765">0.5</cx:pt>
          <cx:pt idx="3766">0.5</cx:pt>
          <cx:pt idx="3767">0.5</cx:pt>
          <cx:pt idx="3768">0.5</cx:pt>
          <cx:pt idx="3769">0.5</cx:pt>
          <cx:pt idx="3770">0.5</cx:pt>
          <cx:pt idx="3771">0.5</cx:pt>
          <cx:pt idx="3772">0.5</cx:pt>
          <cx:pt idx="3773">0.5</cx:pt>
          <cx:pt idx="3774">0.5</cx:pt>
          <cx:pt idx="3775">0.5</cx:pt>
          <cx:pt idx="3776">0.5</cx:pt>
          <cx:pt idx="3777">0.5</cx:pt>
          <cx:pt idx="3778">0.5</cx:pt>
          <cx:pt idx="3779">0.5</cx:pt>
          <cx:pt idx="3780">0.5</cx:pt>
          <cx:pt idx="3781">0.5</cx:pt>
          <cx:pt idx="3782">0.5</cx:pt>
          <cx:pt idx="3783">0.5</cx:pt>
          <cx:pt idx="3784">0.5</cx:pt>
          <cx:pt idx="3785">0.5</cx:pt>
          <cx:pt idx="3786">0.5</cx:pt>
          <cx:pt idx="3787">0.5</cx:pt>
          <cx:pt idx="3788">0.5</cx:pt>
          <cx:pt idx="3789">0.5</cx:pt>
          <cx:pt idx="3790">0.5</cx:pt>
          <cx:pt idx="3791">0.5</cx:pt>
          <cx:pt idx="3792">0.5</cx:pt>
          <cx:pt idx="3793">0.5</cx:pt>
          <cx:pt idx="3794">0.5</cx:pt>
          <cx:pt idx="3795">0.5</cx:pt>
          <cx:pt idx="3796">0.5</cx:pt>
          <cx:pt idx="3797">0.5</cx:pt>
          <cx:pt idx="3798">0.5</cx:pt>
          <cx:pt idx="3799">0.5</cx:pt>
          <cx:pt idx="3800">0.5</cx:pt>
          <cx:pt idx="3801">0.5</cx:pt>
          <cx:pt idx="3802">0.5</cx:pt>
          <cx:pt idx="3803">0.5</cx:pt>
          <cx:pt idx="3804">0.5</cx:pt>
          <cx:pt idx="3805">0.5</cx:pt>
          <cx:pt idx="3806">0.5</cx:pt>
          <cx:pt idx="3807">0.5</cx:pt>
          <cx:pt idx="3808">0.5</cx:pt>
          <cx:pt idx="3809">0.5</cx:pt>
          <cx:pt idx="3810">0.5</cx:pt>
          <cx:pt idx="3811">0.5</cx:pt>
          <cx:pt idx="3812">0.5</cx:pt>
          <cx:pt idx="3813">0.5</cx:pt>
          <cx:pt idx="3814">0.5</cx:pt>
          <cx:pt idx="3815">0.5</cx:pt>
          <cx:pt idx="3816">0.5</cx:pt>
          <cx:pt idx="3817">0.5</cx:pt>
          <cx:pt idx="3818">0.5</cx:pt>
          <cx:pt idx="3819">0.5</cx:pt>
          <cx:pt idx="3820">0.5</cx:pt>
          <cx:pt idx="3821">0.5</cx:pt>
          <cx:pt idx="3822">0.5</cx:pt>
          <cx:pt idx="3823">0.5</cx:pt>
          <cx:pt idx="3824">0.5</cx:pt>
          <cx:pt idx="3825">0.5</cx:pt>
          <cx:pt idx="3826">0.5</cx:pt>
          <cx:pt idx="3827">0.5</cx:pt>
          <cx:pt idx="3828">0.5</cx:pt>
          <cx:pt idx="3829">0.5</cx:pt>
          <cx:pt idx="3830">0.5</cx:pt>
          <cx:pt idx="3831">0.5</cx:pt>
          <cx:pt idx="3832">0.5</cx:pt>
          <cx:pt idx="3833">0.5</cx:pt>
          <cx:pt idx="3834">0.5</cx:pt>
          <cx:pt idx="3835">0.5</cx:pt>
          <cx:pt idx="3836">0.5</cx:pt>
          <cx:pt idx="3837">0.5</cx:pt>
          <cx:pt idx="3838">0.5</cx:pt>
          <cx:pt idx="3839">0.5</cx:pt>
          <cx:pt idx="3840">0.5</cx:pt>
          <cx:pt idx="3841">0.5</cx:pt>
          <cx:pt idx="3842">0.5</cx:pt>
          <cx:pt idx="3843">0.5</cx:pt>
          <cx:pt idx="3844">0.5</cx:pt>
          <cx:pt idx="3845">0.5</cx:pt>
          <cx:pt idx="3846">0.5</cx:pt>
          <cx:pt idx="3847">0.5</cx:pt>
          <cx:pt idx="3848">0.5</cx:pt>
          <cx:pt idx="3849">0.5</cx:pt>
          <cx:pt idx="3850">0.5</cx:pt>
          <cx:pt idx="3851">0.5</cx:pt>
          <cx:pt idx="3852">0.5</cx:pt>
          <cx:pt idx="3853">0.5</cx:pt>
          <cx:pt idx="3854">0.5</cx:pt>
          <cx:pt idx="3855">0.5</cx:pt>
          <cx:pt idx="3856">0.5</cx:pt>
          <cx:pt idx="3857">0.5</cx:pt>
          <cx:pt idx="3858">0.5</cx:pt>
          <cx:pt idx="3859">0.5</cx:pt>
          <cx:pt idx="3860">0.5</cx:pt>
          <cx:pt idx="3861">0.5</cx:pt>
          <cx:pt idx="3862">0.5</cx:pt>
          <cx:pt idx="3863">0.5</cx:pt>
          <cx:pt idx="3864">0.5</cx:pt>
          <cx:pt idx="3865">0.5</cx:pt>
          <cx:pt idx="3866">0.5</cx:pt>
          <cx:pt idx="3867">0.5</cx:pt>
          <cx:pt idx="3868">0.5</cx:pt>
          <cx:pt idx="3869">0.5</cx:pt>
          <cx:pt idx="3870">0.5</cx:pt>
          <cx:pt idx="3871">0.5</cx:pt>
          <cx:pt idx="3872">0.5</cx:pt>
          <cx:pt idx="3873">0.5</cx:pt>
          <cx:pt idx="3874">0.5</cx:pt>
          <cx:pt idx="3875">0.5</cx:pt>
          <cx:pt idx="3876">0.5</cx:pt>
          <cx:pt idx="3877">0.5</cx:pt>
          <cx:pt idx="3878">0.5</cx:pt>
          <cx:pt idx="3879">0.5</cx:pt>
          <cx:pt idx="3880">0.5</cx:pt>
          <cx:pt idx="3881">0.5</cx:pt>
          <cx:pt idx="3882">0.5</cx:pt>
          <cx:pt idx="3883">0.5</cx:pt>
          <cx:pt idx="3884">0.5</cx:pt>
          <cx:pt idx="3885">0.5</cx:pt>
          <cx:pt idx="3886">0.5</cx:pt>
          <cx:pt idx="3887">0.5</cx:pt>
          <cx:pt idx="3888">0.5</cx:pt>
          <cx:pt idx="3889">0.5</cx:pt>
          <cx:pt idx="3890">0.5</cx:pt>
          <cx:pt idx="3891">0.5</cx:pt>
          <cx:pt idx="3892">0.5</cx:pt>
          <cx:pt idx="3893">0.5</cx:pt>
          <cx:pt idx="3894">0.5</cx:pt>
          <cx:pt idx="3895">0.5</cx:pt>
          <cx:pt idx="3896">0.5</cx:pt>
          <cx:pt idx="3897">0.5</cx:pt>
          <cx:pt idx="3898">0.5</cx:pt>
          <cx:pt idx="3899">0.5</cx:pt>
          <cx:pt idx="3900">0.5</cx:pt>
          <cx:pt idx="3901">0.5</cx:pt>
          <cx:pt idx="3902">0.5</cx:pt>
          <cx:pt idx="3903">0.5</cx:pt>
          <cx:pt idx="3904">0.5</cx:pt>
          <cx:pt idx="3905">0.5</cx:pt>
          <cx:pt idx="3906">0.5</cx:pt>
          <cx:pt idx="3907">0.5</cx:pt>
          <cx:pt idx="3908">0.5</cx:pt>
          <cx:pt idx="3909">0.5</cx:pt>
          <cx:pt idx="3910">0.5</cx:pt>
          <cx:pt idx="3911">0.5</cx:pt>
          <cx:pt idx="3912">0.5</cx:pt>
          <cx:pt idx="3913">0.5</cx:pt>
          <cx:pt idx="3914">0.5</cx:pt>
          <cx:pt idx="3915">0.5</cx:pt>
          <cx:pt idx="3916">0.5</cx:pt>
          <cx:pt idx="3917">0.5</cx:pt>
          <cx:pt idx="3918">0.5</cx:pt>
          <cx:pt idx="3919">0.5</cx:pt>
          <cx:pt idx="3920">0.5</cx:pt>
          <cx:pt idx="3921">0.5</cx:pt>
          <cx:pt idx="3922">0.5</cx:pt>
          <cx:pt idx="3923">0.5</cx:pt>
          <cx:pt idx="3924">0.5</cx:pt>
          <cx:pt idx="3925">0.5</cx:pt>
          <cx:pt idx="3926">0.5</cx:pt>
          <cx:pt idx="3927">0.5</cx:pt>
          <cx:pt idx="3928">0.5</cx:pt>
          <cx:pt idx="3929">0.5</cx:pt>
          <cx:pt idx="3930">0.5</cx:pt>
          <cx:pt idx="3931">0.5</cx:pt>
          <cx:pt idx="3932">0.5</cx:pt>
          <cx:pt idx="3933">0.5</cx:pt>
          <cx:pt idx="3934">0.5</cx:pt>
          <cx:pt idx="3935">0.5</cx:pt>
          <cx:pt idx="3936">0.5</cx:pt>
          <cx:pt idx="3937">0.5</cx:pt>
          <cx:pt idx="3938">0.5</cx:pt>
          <cx:pt idx="3939">0.5</cx:pt>
          <cx:pt idx="3940">0.5</cx:pt>
          <cx:pt idx="3941">0.5</cx:pt>
          <cx:pt idx="3942">0.5</cx:pt>
          <cx:pt idx="3943">0.5</cx:pt>
          <cx:pt idx="3944">0.5</cx:pt>
          <cx:pt idx="3945">0.5</cx:pt>
          <cx:pt idx="3946">0.5</cx:pt>
          <cx:pt idx="3947">0.5</cx:pt>
          <cx:pt idx="3948">0.5</cx:pt>
          <cx:pt idx="3949">0.5</cx:pt>
          <cx:pt idx="3950">0.5</cx:pt>
          <cx:pt idx="3951">0.5</cx:pt>
          <cx:pt idx="3952">0.5</cx:pt>
          <cx:pt idx="3953">0.5</cx:pt>
          <cx:pt idx="3954">0.5</cx:pt>
          <cx:pt idx="3955">0.5</cx:pt>
          <cx:pt idx="3956">0.5</cx:pt>
          <cx:pt idx="3957">0.5</cx:pt>
          <cx:pt idx="3958">0.5</cx:pt>
          <cx:pt idx="3959">0.5</cx:pt>
          <cx:pt idx="3960">0.5</cx:pt>
          <cx:pt idx="3961">0.5</cx:pt>
          <cx:pt idx="3962">0.5</cx:pt>
          <cx:pt idx="3963">0.5</cx:pt>
          <cx:pt idx="3964">0.5</cx:pt>
          <cx:pt idx="3965">0.5</cx:pt>
          <cx:pt idx="3966">0.5</cx:pt>
          <cx:pt idx="3967">0.5</cx:pt>
          <cx:pt idx="3968">0.5</cx:pt>
          <cx:pt idx="3969">0.5</cx:pt>
          <cx:pt idx="3970">0.5</cx:pt>
          <cx:pt idx="3971">0.5</cx:pt>
          <cx:pt idx="3972">0.5</cx:pt>
          <cx:pt idx="3973">0.5</cx:pt>
          <cx:pt idx="3974">0.5</cx:pt>
          <cx:pt idx="3975">0.5</cx:pt>
          <cx:pt idx="3976">0.5</cx:pt>
          <cx:pt idx="3977">0.5</cx:pt>
          <cx:pt idx="3978">0.5</cx:pt>
          <cx:pt idx="3979">0.5</cx:pt>
          <cx:pt idx="3980">0.5</cx:pt>
          <cx:pt idx="3981">0.5</cx:pt>
          <cx:pt idx="3982">0.5</cx:pt>
          <cx:pt idx="3983">0.5</cx:pt>
          <cx:pt idx="3984">0.5</cx:pt>
          <cx:pt idx="3985">0.5</cx:pt>
          <cx:pt idx="3986">0.5</cx:pt>
          <cx:pt idx="3987">0.5</cx:pt>
          <cx:pt idx="3988">0.5</cx:pt>
          <cx:pt idx="3989">0.5</cx:pt>
          <cx:pt idx="3990">0.5</cx:pt>
          <cx:pt idx="3991">0.5</cx:pt>
          <cx:pt idx="3992">0.5</cx:pt>
          <cx:pt idx="3993">0.5</cx:pt>
          <cx:pt idx="3994">0.5</cx:pt>
          <cx:pt idx="3995">0.5</cx:pt>
          <cx:pt idx="3996">0.5</cx:pt>
          <cx:pt idx="3997">0.5</cx:pt>
          <cx:pt idx="3998">0.5</cx:pt>
          <cx:pt idx="3999">0.5</cx:pt>
          <cx:pt idx="4000">0.5</cx:pt>
          <cx:pt idx="4001">0.5</cx:pt>
          <cx:pt idx="4002">0.5</cx:pt>
          <cx:pt idx="4003">0.5</cx:pt>
          <cx:pt idx="4004">0.5</cx:pt>
          <cx:pt idx="4005">0.5</cx:pt>
          <cx:pt idx="4006">0.5</cx:pt>
          <cx:pt idx="4007">0.5</cx:pt>
          <cx:pt idx="4008">0.5</cx:pt>
          <cx:pt idx="4009">0.5</cx:pt>
          <cx:pt idx="4010">0.5</cx:pt>
          <cx:pt idx="4011">0.5</cx:pt>
          <cx:pt idx="4012">0.5</cx:pt>
          <cx:pt idx="4013">0.5</cx:pt>
          <cx:pt idx="4014">0.5</cx:pt>
          <cx:pt idx="4015">0.5</cx:pt>
          <cx:pt idx="4016">0.5</cx:pt>
          <cx:pt idx="4017">0.5</cx:pt>
          <cx:pt idx="4018">0.5</cx:pt>
          <cx:pt idx="4019">0.5</cx:pt>
          <cx:pt idx="4020">0.5</cx:pt>
          <cx:pt idx="4021">0.5</cx:pt>
          <cx:pt idx="4022">0.5</cx:pt>
          <cx:pt idx="4023">0.5</cx:pt>
          <cx:pt idx="4024">0.5</cx:pt>
          <cx:pt idx="4025">0.5</cx:pt>
          <cx:pt idx="4026">0.5</cx:pt>
          <cx:pt idx="4027">0.5</cx:pt>
          <cx:pt idx="4028">0.5</cx:pt>
          <cx:pt idx="4029">0.5</cx:pt>
          <cx:pt idx="4030">0.5</cx:pt>
          <cx:pt idx="4031">0.5</cx:pt>
          <cx:pt idx="4032">0.5</cx:pt>
          <cx:pt idx="4033">0.5</cx:pt>
          <cx:pt idx="4034">0.5</cx:pt>
          <cx:pt idx="4035">0.5</cx:pt>
          <cx:pt idx="4036">0.5</cx:pt>
          <cx:pt idx="4037">0.5</cx:pt>
          <cx:pt idx="4038">0.5</cx:pt>
          <cx:pt idx="4039">0.5</cx:pt>
          <cx:pt idx="4040">0.5</cx:pt>
          <cx:pt idx="4041">0.5</cx:pt>
          <cx:pt idx="4042">0.5</cx:pt>
          <cx:pt idx="4043">0.5</cx:pt>
          <cx:pt idx="4044">0.5</cx:pt>
          <cx:pt idx="4045">0.5</cx:pt>
          <cx:pt idx="4046">0.5</cx:pt>
          <cx:pt idx="4047">0.5</cx:pt>
          <cx:pt idx="4048">0.5</cx:pt>
          <cx:pt idx="4049">0.5</cx:pt>
          <cx:pt idx="4050">0.5</cx:pt>
          <cx:pt idx="4051">0.5</cx:pt>
          <cx:pt idx="4052">0.5</cx:pt>
          <cx:pt idx="4053">0.5</cx:pt>
          <cx:pt idx="4054">0.5</cx:pt>
          <cx:pt idx="4055">0.5</cx:pt>
          <cx:pt idx="4056">0.5</cx:pt>
          <cx:pt idx="4057">0.5</cx:pt>
          <cx:pt idx="4058">0.5</cx:pt>
          <cx:pt idx="4059">0.5</cx:pt>
          <cx:pt idx="4060">0.5</cx:pt>
          <cx:pt idx="4061">0.5</cx:pt>
          <cx:pt idx="4062">0.5</cx:pt>
          <cx:pt idx="4063">0.5</cx:pt>
          <cx:pt idx="4064">0.5</cx:pt>
          <cx:pt idx="4065">0.5</cx:pt>
          <cx:pt idx="4066">0.5</cx:pt>
          <cx:pt idx="4067">0.5</cx:pt>
          <cx:pt idx="4068">0.5</cx:pt>
          <cx:pt idx="4069">0.5</cx:pt>
          <cx:pt idx="4070">0.5</cx:pt>
          <cx:pt idx="4071">0.5</cx:pt>
          <cx:pt idx="4072">0.5</cx:pt>
          <cx:pt idx="4073">0.5</cx:pt>
          <cx:pt idx="4074">0.5</cx:pt>
          <cx:pt idx="4075">0.5</cx:pt>
          <cx:pt idx="4076">0.5</cx:pt>
          <cx:pt idx="4077">0.5</cx:pt>
          <cx:pt idx="4078">0.5</cx:pt>
          <cx:pt idx="4079">0.5</cx:pt>
          <cx:pt idx="4080">0.5</cx:pt>
          <cx:pt idx="4081">0.5</cx:pt>
          <cx:pt idx="4082">0.5</cx:pt>
          <cx:pt idx="4083">0.5</cx:pt>
          <cx:pt idx="4084">0.5</cx:pt>
          <cx:pt idx="4085">0.5</cx:pt>
          <cx:pt idx="4086">0.5</cx:pt>
          <cx:pt idx="4087">0.5</cx:pt>
          <cx:pt idx="4088">0.5</cx:pt>
          <cx:pt idx="4089">0.5</cx:pt>
          <cx:pt idx="4090">0.5</cx:pt>
          <cx:pt idx="4091">0.5</cx:pt>
          <cx:pt idx="4092">0.5</cx:pt>
          <cx:pt idx="4093">0.5</cx:pt>
          <cx:pt idx="4094">0.5</cx:pt>
          <cx:pt idx="4095">0.5</cx:pt>
          <cx:pt idx="4096">0.5</cx:pt>
          <cx:pt idx="4097">0.5</cx:pt>
          <cx:pt idx="4098">0.5</cx:pt>
          <cx:pt idx="4099">0.5</cx:pt>
          <cx:pt idx="4100">0.5</cx:pt>
          <cx:pt idx="4101">0.5</cx:pt>
          <cx:pt idx="4102">0.5</cx:pt>
          <cx:pt idx="4103">0.5</cx:pt>
          <cx:pt idx="4104">0.5</cx:pt>
          <cx:pt idx="4105">0.5</cx:pt>
          <cx:pt idx="4106">0.5</cx:pt>
          <cx:pt idx="4107">0.5</cx:pt>
          <cx:pt idx="4108">0.5</cx:pt>
          <cx:pt idx="4109">0.5</cx:pt>
          <cx:pt idx="4110">0.5</cx:pt>
          <cx:pt idx="4111">0.5</cx:pt>
          <cx:pt idx="4112">0.5</cx:pt>
          <cx:pt idx="4113">0.5</cx:pt>
          <cx:pt idx="4114">0.5</cx:pt>
          <cx:pt idx="4115">0.5</cx:pt>
          <cx:pt idx="4116">0.5</cx:pt>
          <cx:pt idx="4117">0.5</cx:pt>
          <cx:pt idx="4118">0.5</cx:pt>
          <cx:pt idx="4119">0.5</cx:pt>
          <cx:pt idx="4120">0.5</cx:pt>
          <cx:pt idx="4121">0.5</cx:pt>
          <cx:pt idx="4122">0.5</cx:pt>
          <cx:pt idx="4123">0.5</cx:pt>
          <cx:pt idx="4124">0.5</cx:pt>
          <cx:pt idx="4125">0.5</cx:pt>
          <cx:pt idx="4126">0.5</cx:pt>
          <cx:pt idx="4127">0.5</cx:pt>
          <cx:pt idx="4128">0.5</cx:pt>
          <cx:pt idx="4129">0.5</cx:pt>
          <cx:pt idx="4130">0.5</cx:pt>
          <cx:pt idx="4131">0.5</cx:pt>
          <cx:pt idx="4132">0.5</cx:pt>
          <cx:pt idx="4133">0.5</cx:pt>
          <cx:pt idx="4134">0.5</cx:pt>
          <cx:pt idx="4135">0.5</cx:pt>
          <cx:pt idx="4136">0.5</cx:pt>
          <cx:pt idx="4137">0.5</cx:pt>
          <cx:pt idx="4138">0.5</cx:pt>
          <cx:pt idx="4139">0.5</cx:pt>
          <cx:pt idx="4140">0.5</cx:pt>
          <cx:pt idx="4141">0.5</cx:pt>
          <cx:pt idx="4142">0.5</cx:pt>
          <cx:pt idx="4143">0.5</cx:pt>
          <cx:pt idx="4144">0.5</cx:pt>
          <cx:pt idx="4145">0.5</cx:pt>
          <cx:pt idx="4146">0.5</cx:pt>
          <cx:pt idx="4147">0.5</cx:pt>
          <cx:pt idx="4148">0.5</cx:pt>
          <cx:pt idx="4149">0.5</cx:pt>
          <cx:pt idx="4150">0.5</cx:pt>
          <cx:pt idx="4151">0.5</cx:pt>
          <cx:pt idx="4152">0.5</cx:pt>
          <cx:pt idx="4153">0.5</cx:pt>
          <cx:pt idx="4154">0.5</cx:pt>
          <cx:pt idx="4155">0.5</cx:pt>
          <cx:pt idx="4156">0.5</cx:pt>
          <cx:pt idx="4157">0.5</cx:pt>
          <cx:pt idx="4158">0.5</cx:pt>
          <cx:pt idx="4159">0.5</cx:pt>
          <cx:pt idx="4160">0.5</cx:pt>
          <cx:pt idx="4161">0.5</cx:pt>
          <cx:pt idx="4162">0.5</cx:pt>
          <cx:pt idx="4163">0.5</cx:pt>
          <cx:pt idx="4164">0.5</cx:pt>
          <cx:pt idx="4165">0.5</cx:pt>
          <cx:pt idx="4166">0.5</cx:pt>
          <cx:pt idx="4167">0.5</cx:pt>
          <cx:pt idx="4168">0.5</cx:pt>
          <cx:pt idx="4169">0.5</cx:pt>
          <cx:pt idx="4170">0.5</cx:pt>
          <cx:pt idx="4171">0.5</cx:pt>
          <cx:pt idx="4172">0.5</cx:pt>
          <cx:pt idx="4173">0.5</cx:pt>
          <cx:pt idx="4174">0.5</cx:pt>
          <cx:pt idx="4175">0.5</cx:pt>
          <cx:pt idx="4176">0.5</cx:pt>
          <cx:pt idx="4177">0.5</cx:pt>
          <cx:pt idx="4178">0.5</cx:pt>
          <cx:pt idx="4179">0.5</cx:pt>
          <cx:pt idx="4180">0.5</cx:pt>
          <cx:pt idx="4181">0.5</cx:pt>
          <cx:pt idx="4182">0.5</cx:pt>
          <cx:pt idx="4183">0.5</cx:pt>
          <cx:pt idx="4184">0.5</cx:pt>
          <cx:pt idx="4185">0.5</cx:pt>
          <cx:pt idx="4186">0.5</cx:pt>
          <cx:pt idx="4187">0.5</cx:pt>
          <cx:pt idx="4188">0.5</cx:pt>
          <cx:pt idx="4189">0.5</cx:pt>
          <cx:pt idx="4190">0.46150000000000002</cx:pt>
          <cx:pt idx="4191">0.45450000000000002</cx:pt>
          <cx:pt idx="4192">0.45450000000000002</cx:pt>
          <cx:pt idx="4193">0.45450000000000002</cx:pt>
          <cx:pt idx="4194">0.45450000000000002</cx:pt>
          <cx:pt idx="4195">0.45450000000000002</cx:pt>
          <cx:pt idx="4196">0.45450000000000002</cx:pt>
          <cx:pt idx="4197">0.45450000000000002</cx:pt>
          <cx:pt idx="4198">0.45450000000000002</cx:pt>
          <cx:pt idx="4199">0.45450000000000002</cx:pt>
          <cx:pt idx="4200">0.45450000000000002</cx:pt>
          <cx:pt idx="4201">0.44440000000000002</cx:pt>
          <cx:pt idx="4202">0.44440000000000002</cx:pt>
          <cx:pt idx="4203">0.44440000000000002</cx:pt>
          <cx:pt idx="4204">0.44440000000000002</cx:pt>
          <cx:pt idx="4205">0.44440000000000002</cx:pt>
          <cx:pt idx="4206">0.44440000000000002</cx:pt>
          <cx:pt idx="4207">0.44440000000000002</cx:pt>
          <cx:pt idx="4208">0.44440000000000002</cx:pt>
          <cx:pt idx="4209">0.44440000000000002</cx:pt>
          <cx:pt idx="4210">0.44440000000000002</cx:pt>
          <cx:pt idx="4211">0.44440000000000002</cx:pt>
          <cx:pt idx="4212">0.44440000000000002</cx:pt>
          <cx:pt idx="4213">0.44440000000000002</cx:pt>
          <cx:pt idx="4214">0.44440000000000002</cx:pt>
          <cx:pt idx="4215">0.44440000000000002</cx:pt>
          <cx:pt idx="4216">0.44440000000000002</cx:pt>
          <cx:pt idx="4217">0.44440000000000002</cx:pt>
          <cx:pt idx="4218">0.44440000000000002</cx:pt>
          <cx:pt idx="4219">0.44440000000000002</cx:pt>
          <cx:pt idx="4220">0.44440000000000002</cx:pt>
          <cx:pt idx="4221">0.44440000000000002</cx:pt>
          <cx:pt idx="4222">0.44440000000000002</cx:pt>
          <cx:pt idx="4223">0.44440000000000002</cx:pt>
          <cx:pt idx="4224">0.44440000000000002</cx:pt>
          <cx:pt idx="4225">0.44440000000000002</cx:pt>
          <cx:pt idx="4226">0.44440000000000002</cx:pt>
          <cx:pt idx="4227">0.44440000000000002</cx:pt>
          <cx:pt idx="4228">0.44440000000000002</cx:pt>
          <cx:pt idx="4229">0.44440000000000002</cx:pt>
          <cx:pt idx="4230">0.44440000000000002</cx:pt>
          <cx:pt idx="4231">0.44440000000000002</cx:pt>
          <cx:pt idx="4232">0.44440000000000002</cx:pt>
          <cx:pt idx="4233">0.44440000000000002</cx:pt>
          <cx:pt idx="4234">0.44440000000000002</cx:pt>
          <cx:pt idx="4235">0.44440000000000002</cx:pt>
          <cx:pt idx="4236">0.44440000000000002</cx:pt>
          <cx:pt idx="4237">0.44440000000000002</cx:pt>
          <cx:pt idx="4238">0.44440000000000002</cx:pt>
          <cx:pt idx="4239">0.44440000000000002</cx:pt>
          <cx:pt idx="4240">0.44440000000000002</cx:pt>
          <cx:pt idx="4241">0.44440000000000002</cx:pt>
          <cx:pt idx="4242">0.44440000000000002</cx:pt>
          <cx:pt idx="4243">0.44440000000000002</cx:pt>
          <cx:pt idx="4244">0.44440000000000002</cx:pt>
          <cx:pt idx="4245">0.44440000000000002</cx:pt>
          <cx:pt idx="4246">0.44440000000000002</cx:pt>
          <cx:pt idx="4247">0.44440000000000002</cx:pt>
          <cx:pt idx="4248">0.44440000000000002</cx:pt>
          <cx:pt idx="4249">0.44440000000000002</cx:pt>
          <cx:pt idx="4250">0.44440000000000002</cx:pt>
          <cx:pt idx="4251">0.44440000000000002</cx:pt>
          <cx:pt idx="4252">0.44440000000000002</cx:pt>
          <cx:pt idx="4253">0.44440000000000002</cx:pt>
          <cx:pt idx="4254">0.44440000000000002</cx:pt>
          <cx:pt idx="4255">0.44440000000000002</cx:pt>
          <cx:pt idx="4256">0.44440000000000002</cx:pt>
          <cx:pt idx="4257">0.44440000000000002</cx:pt>
          <cx:pt idx="4258">0.44440000000000002</cx:pt>
          <cx:pt idx="4259">0.44440000000000002</cx:pt>
          <cx:pt idx="4260">0.44440000000000002</cx:pt>
          <cx:pt idx="4261">0.44440000000000002</cx:pt>
          <cx:pt idx="4262">0.44440000000000002</cx:pt>
          <cx:pt idx="4263">0.44440000000000002</cx:pt>
          <cx:pt idx="4264">0.42859999999999998</cx:pt>
          <cx:pt idx="4265">0.42859999999999998</cx:pt>
          <cx:pt idx="4266">0.42859999999999998</cx:pt>
          <cx:pt idx="4267">0.42859999999999998</cx:pt>
          <cx:pt idx="4268">0.42859999999999998</cx:pt>
          <cx:pt idx="4269">0.42859999999999998</cx:pt>
          <cx:pt idx="4270">0.42859999999999998</cx:pt>
          <cx:pt idx="4271">0.42859999999999998</cx:pt>
          <cx:pt idx="4272">0.42859999999999998</cx:pt>
          <cx:pt idx="4273">0.42859999999999998</cx:pt>
          <cx:pt idx="4274">0.42859999999999998</cx:pt>
          <cx:pt idx="4275">0.42859999999999998</cx:pt>
          <cx:pt idx="4276">0.42859999999999998</cx:pt>
          <cx:pt idx="4277">0.42859999999999998</cx:pt>
          <cx:pt idx="4278">0.42859999999999998</cx:pt>
          <cx:pt idx="4279">0.42859999999999998</cx:pt>
          <cx:pt idx="4280">0.42859999999999998</cx:pt>
          <cx:pt idx="4281">0.42859999999999998</cx:pt>
          <cx:pt idx="4282">0.42859999999999998</cx:pt>
          <cx:pt idx="4283">0.42859999999999998</cx:pt>
          <cx:pt idx="4284">0.42859999999999998</cx:pt>
          <cx:pt idx="4285">0.42859999999999998</cx:pt>
          <cx:pt idx="4286">0.42859999999999998</cx:pt>
          <cx:pt idx="4287">0.42859999999999998</cx:pt>
          <cx:pt idx="4288">0.42859999999999998</cx:pt>
          <cx:pt idx="4289">0.42859999999999998</cx:pt>
          <cx:pt idx="4290">0.42859999999999998</cx:pt>
          <cx:pt idx="4291">0.42859999999999998</cx:pt>
          <cx:pt idx="4292">0.42859999999999998</cx:pt>
          <cx:pt idx="4293">0.42859999999999998</cx:pt>
          <cx:pt idx="4294">0.42859999999999998</cx:pt>
          <cx:pt idx="4295">0.42859999999999998</cx:pt>
          <cx:pt idx="4296">0.42859999999999998</cx:pt>
          <cx:pt idx="4297">0.42859999999999998</cx:pt>
          <cx:pt idx="4298">0.42859999999999998</cx:pt>
          <cx:pt idx="4299">0.42859999999999998</cx:pt>
          <cx:pt idx="4300">0.42859999999999998</cx:pt>
          <cx:pt idx="4301">0.42859999999999998</cx:pt>
          <cx:pt idx="4302">0.42859999999999998</cx:pt>
          <cx:pt idx="4303">0.42859999999999998</cx:pt>
          <cx:pt idx="4304">0.42859999999999998</cx:pt>
          <cx:pt idx="4305">0.42859999999999998</cx:pt>
          <cx:pt idx="4306">0.42859999999999998</cx:pt>
          <cx:pt idx="4307">0.42859999999999998</cx:pt>
          <cx:pt idx="4308">0.42859999999999998</cx:pt>
          <cx:pt idx="4309">0.42859999999999998</cx:pt>
          <cx:pt idx="4310">0.42859999999999998</cx:pt>
          <cx:pt idx="4311">0.42859999999999998</cx:pt>
          <cx:pt idx="4312">0.42859999999999998</cx:pt>
          <cx:pt idx="4313">0.42859999999999998</cx:pt>
          <cx:pt idx="4314">0.42859999999999998</cx:pt>
          <cx:pt idx="4315">0.42859999999999998</cx:pt>
          <cx:pt idx="4316">0.42859999999999998</cx:pt>
          <cx:pt idx="4317">0.42859999999999998</cx:pt>
          <cx:pt idx="4318">0.42859999999999998</cx:pt>
          <cx:pt idx="4319">0.42859999999999998</cx:pt>
          <cx:pt idx="4320">0.42859999999999998</cx:pt>
          <cx:pt idx="4321">0.42859999999999998</cx:pt>
          <cx:pt idx="4322">0.42859999999999998</cx:pt>
          <cx:pt idx="4323">0.42859999999999998</cx:pt>
          <cx:pt idx="4324">0.42859999999999998</cx:pt>
          <cx:pt idx="4325">0.42859999999999998</cx:pt>
          <cx:pt idx="4326">0.42859999999999998</cx:pt>
          <cx:pt idx="4327">0.42859999999999998</cx:pt>
          <cx:pt idx="4328">0.42859999999999998</cx:pt>
          <cx:pt idx="4329">0.42859999999999998</cx:pt>
          <cx:pt idx="4330">0.42859999999999998</cx:pt>
          <cx:pt idx="4331">0.42859999999999998</cx:pt>
          <cx:pt idx="4332">0.42859999999999998</cx:pt>
          <cx:pt idx="4333">0.42859999999999998</cx:pt>
          <cx:pt idx="4334">0.42859999999999998</cx:pt>
          <cx:pt idx="4335">0.42859999999999998</cx:pt>
          <cx:pt idx="4336">0.42859999999999998</cx:pt>
          <cx:pt idx="4337">0.42859999999999998</cx:pt>
          <cx:pt idx="4338">0.42859999999999998</cx:pt>
          <cx:pt idx="4339">0.42859999999999998</cx:pt>
          <cx:pt idx="4340">0.42859999999999998</cx:pt>
          <cx:pt idx="4341">0.42859999999999998</cx:pt>
          <cx:pt idx="4342">0.42859999999999998</cx:pt>
          <cx:pt idx="4343">0.42859999999999998</cx:pt>
          <cx:pt idx="4344">0.42859999999999998</cx:pt>
          <cx:pt idx="4345">0.42859999999999998</cx:pt>
          <cx:pt idx="4346">0.42859999999999998</cx:pt>
          <cx:pt idx="4347">0.42859999999999998</cx:pt>
          <cx:pt idx="4348">0.42859999999999998</cx:pt>
          <cx:pt idx="4349">0.42859999999999998</cx:pt>
          <cx:pt idx="4350">0.42859999999999998</cx:pt>
          <cx:pt idx="4351">0.42859999999999998</cx:pt>
          <cx:pt idx="4352">0.42859999999999998</cx:pt>
          <cx:pt idx="4353">0.42859999999999998</cx:pt>
          <cx:pt idx="4354">0.42859999999999998</cx:pt>
          <cx:pt idx="4355">0.42859999999999998</cx:pt>
          <cx:pt idx="4356">0.42859999999999998</cx:pt>
          <cx:pt idx="4357">0.42859999999999998</cx:pt>
          <cx:pt idx="4358">0.42859999999999998</cx:pt>
          <cx:pt idx="4359">0.42859999999999998</cx:pt>
          <cx:pt idx="4360">0.42859999999999998</cx:pt>
          <cx:pt idx="4361">0.42859999999999998</cx:pt>
          <cx:pt idx="4362">0.42859999999999998</cx:pt>
          <cx:pt idx="4363">0.42859999999999998</cx:pt>
          <cx:pt idx="4364">0.42859999999999998</cx:pt>
          <cx:pt idx="4365">0.42859999999999998</cx:pt>
          <cx:pt idx="4366">0.42859999999999998</cx:pt>
          <cx:pt idx="4367">0.42859999999999998</cx:pt>
          <cx:pt idx="4368">0.42859999999999998</cx:pt>
          <cx:pt idx="4369">0.42859999999999998</cx:pt>
          <cx:pt idx="4370">0.42859999999999998</cx:pt>
          <cx:pt idx="4371">0.42859999999999998</cx:pt>
          <cx:pt idx="4372">0.42859999999999998</cx:pt>
          <cx:pt idx="4373">0.42859999999999998</cx:pt>
          <cx:pt idx="4374">0.42859999999999998</cx:pt>
          <cx:pt idx="4375">0.42859999999999998</cx:pt>
          <cx:pt idx="4376">0.42859999999999998</cx:pt>
          <cx:pt idx="4377">0.42859999999999998</cx:pt>
          <cx:pt idx="4378">0.42859999999999998</cx:pt>
          <cx:pt idx="4379">0.42859999999999998</cx:pt>
          <cx:pt idx="4380">0.42859999999999998</cx:pt>
          <cx:pt idx="4381">0.42859999999999998</cx:pt>
          <cx:pt idx="4382">0.42859999999999998</cx:pt>
          <cx:pt idx="4383">0.42859999999999998</cx:pt>
          <cx:pt idx="4384">0.42859999999999998</cx:pt>
          <cx:pt idx="4385">0.42859999999999998</cx:pt>
          <cx:pt idx="4386">0.42859999999999998</cx:pt>
          <cx:pt idx="4387">0.42859999999999998</cx:pt>
          <cx:pt idx="4388">0.42859999999999998</cx:pt>
          <cx:pt idx="4389">0.42859999999999998</cx:pt>
          <cx:pt idx="4390">0.42859999999999998</cx:pt>
          <cx:pt idx="4391">0.42859999999999998</cx:pt>
          <cx:pt idx="4392">0.42859999999999998</cx:pt>
          <cx:pt idx="4393">0.42859999999999998</cx:pt>
          <cx:pt idx="4394">0.42859999999999998</cx:pt>
          <cx:pt idx="4395">0.42859999999999998</cx:pt>
          <cx:pt idx="4396">0.42859999999999998</cx:pt>
          <cx:pt idx="4397">0.42859999999999998</cx:pt>
          <cx:pt idx="4398">0.42859999999999998</cx:pt>
          <cx:pt idx="4399">0.42859999999999998</cx:pt>
          <cx:pt idx="4400">0.42859999999999998</cx:pt>
          <cx:pt idx="4401">0.42859999999999998</cx:pt>
          <cx:pt idx="4402">0.42859999999999998</cx:pt>
          <cx:pt idx="4403">0.42859999999999998</cx:pt>
          <cx:pt idx="4404">0.42859999999999998</cx:pt>
          <cx:pt idx="4405">0.42859999999999998</cx:pt>
          <cx:pt idx="4406">0.42859999999999998</cx:pt>
          <cx:pt idx="4407">0.42859999999999998</cx:pt>
          <cx:pt idx="4408">0.42859999999999998</cx:pt>
          <cx:pt idx="4409">0.42859999999999998</cx:pt>
          <cx:pt idx="4410">0.42859999999999998</cx:pt>
          <cx:pt idx="4411">0.42859999999999998</cx:pt>
          <cx:pt idx="4412">0.42859999999999998</cx:pt>
          <cx:pt idx="4413">0.42859999999999998</cx:pt>
          <cx:pt idx="4414">0.42859999999999998</cx:pt>
          <cx:pt idx="4415">0.42859999999999998</cx:pt>
          <cx:pt idx="4416">0.42859999999999998</cx:pt>
          <cx:pt idx="4417">0.42859999999999998</cx:pt>
          <cx:pt idx="4418">0.42859999999999998</cx:pt>
          <cx:pt idx="4419">0.42859999999999998</cx:pt>
          <cx:pt idx="4420">0.42859999999999998</cx:pt>
          <cx:pt idx="4421">0.42859999999999998</cx:pt>
          <cx:pt idx="4422">0.42859999999999998</cx:pt>
          <cx:pt idx="4423">0.42859999999999998</cx:pt>
          <cx:pt idx="4424">0.42859999999999998</cx:pt>
          <cx:pt idx="4425">0.42859999999999998</cx:pt>
          <cx:pt idx="4426">0.42859999999999998</cx:pt>
          <cx:pt idx="4427">0.42859999999999998</cx:pt>
          <cx:pt idx="4428">0.42859999999999998</cx:pt>
          <cx:pt idx="4429">0.42859999999999998</cx:pt>
          <cx:pt idx="4430">0.42859999999999998</cx:pt>
          <cx:pt idx="4431">0.42859999999999998</cx:pt>
          <cx:pt idx="4432">0.41670000000000001</cx:pt>
          <cx:pt idx="4433">0.41670000000000001</cx:pt>
          <cx:pt idx="4434">0.41670000000000001</cx:pt>
          <cx:pt idx="4435">0.40000000000000002</cx:pt>
          <cx:pt idx="4436">0.40000000000000002</cx:pt>
          <cx:pt idx="4437">0.40000000000000002</cx:pt>
          <cx:pt idx="4438">0.40000000000000002</cx:pt>
          <cx:pt idx="4439">0.40000000000000002</cx:pt>
          <cx:pt idx="4440">0.40000000000000002</cx:pt>
          <cx:pt idx="4441">0.40000000000000002</cx:pt>
          <cx:pt idx="4442">0.40000000000000002</cx:pt>
          <cx:pt idx="4443">0.40000000000000002</cx:pt>
          <cx:pt idx="4444">0.40000000000000002</cx:pt>
          <cx:pt idx="4445">0.40000000000000002</cx:pt>
          <cx:pt idx="4446">0.40000000000000002</cx:pt>
          <cx:pt idx="4447">0.40000000000000002</cx:pt>
          <cx:pt idx="4448">0.40000000000000002</cx:pt>
          <cx:pt idx="4449">0.40000000000000002</cx:pt>
          <cx:pt idx="4450">0.40000000000000002</cx:pt>
          <cx:pt idx="4451">0.40000000000000002</cx:pt>
          <cx:pt idx="4452">0.40000000000000002</cx:pt>
          <cx:pt idx="4453">0.40000000000000002</cx:pt>
          <cx:pt idx="4454">0.40000000000000002</cx:pt>
          <cx:pt idx="4455">0.40000000000000002</cx:pt>
          <cx:pt idx="4456">0.40000000000000002</cx:pt>
          <cx:pt idx="4457">0.40000000000000002</cx:pt>
          <cx:pt idx="4458">0.40000000000000002</cx:pt>
          <cx:pt idx="4459">0.40000000000000002</cx:pt>
          <cx:pt idx="4460">0.40000000000000002</cx:pt>
          <cx:pt idx="4461">0.40000000000000002</cx:pt>
          <cx:pt idx="4462">0.40000000000000002</cx:pt>
          <cx:pt idx="4463">0.40000000000000002</cx:pt>
          <cx:pt idx="4464">0.40000000000000002</cx:pt>
          <cx:pt idx="4465">0.40000000000000002</cx:pt>
          <cx:pt idx="4466">0.40000000000000002</cx:pt>
          <cx:pt idx="4467">0.40000000000000002</cx:pt>
          <cx:pt idx="4468">0.40000000000000002</cx:pt>
          <cx:pt idx="4469">0.40000000000000002</cx:pt>
          <cx:pt idx="4470">0.40000000000000002</cx:pt>
          <cx:pt idx="4471">0.40000000000000002</cx:pt>
          <cx:pt idx="4472">0.40000000000000002</cx:pt>
          <cx:pt idx="4473">0.40000000000000002</cx:pt>
          <cx:pt idx="4474">0.40000000000000002</cx:pt>
          <cx:pt idx="4475">0.40000000000000002</cx:pt>
          <cx:pt idx="4476">0.40000000000000002</cx:pt>
          <cx:pt idx="4477">0.40000000000000002</cx:pt>
          <cx:pt idx="4478">0.40000000000000002</cx:pt>
          <cx:pt idx="4479">0.40000000000000002</cx:pt>
          <cx:pt idx="4480">0.40000000000000002</cx:pt>
          <cx:pt idx="4481">0.40000000000000002</cx:pt>
          <cx:pt idx="4482">0.40000000000000002</cx:pt>
          <cx:pt idx="4483">0.40000000000000002</cx:pt>
          <cx:pt idx="4484">0.40000000000000002</cx:pt>
          <cx:pt idx="4485">0.40000000000000002</cx:pt>
          <cx:pt idx="4486">0.40000000000000002</cx:pt>
          <cx:pt idx="4487">0.40000000000000002</cx:pt>
          <cx:pt idx="4488">0.40000000000000002</cx:pt>
          <cx:pt idx="4489">0.40000000000000002</cx:pt>
          <cx:pt idx="4490">0.40000000000000002</cx:pt>
          <cx:pt idx="4491">0.40000000000000002</cx:pt>
          <cx:pt idx="4492">0.40000000000000002</cx:pt>
          <cx:pt idx="4493">0.40000000000000002</cx:pt>
          <cx:pt idx="4494">0.40000000000000002</cx:pt>
          <cx:pt idx="4495">0.40000000000000002</cx:pt>
          <cx:pt idx="4496">0.40000000000000002</cx:pt>
          <cx:pt idx="4497">0.40000000000000002</cx:pt>
          <cx:pt idx="4498">0.40000000000000002</cx:pt>
          <cx:pt idx="4499">0.40000000000000002</cx:pt>
          <cx:pt idx="4500">0.40000000000000002</cx:pt>
          <cx:pt idx="4501">0.40000000000000002</cx:pt>
          <cx:pt idx="4502">0.40000000000000002</cx:pt>
          <cx:pt idx="4503">0.40000000000000002</cx:pt>
          <cx:pt idx="4504">0.40000000000000002</cx:pt>
          <cx:pt idx="4505">0.40000000000000002</cx:pt>
          <cx:pt idx="4506">0.40000000000000002</cx:pt>
          <cx:pt idx="4507">0.40000000000000002</cx:pt>
          <cx:pt idx="4508">0.40000000000000002</cx:pt>
          <cx:pt idx="4509">0.40000000000000002</cx:pt>
          <cx:pt idx="4510">0.40000000000000002</cx:pt>
          <cx:pt idx="4511">0.40000000000000002</cx:pt>
          <cx:pt idx="4512">0.40000000000000002</cx:pt>
          <cx:pt idx="4513">0.40000000000000002</cx:pt>
          <cx:pt idx="4514">0.40000000000000002</cx:pt>
          <cx:pt idx="4515">0.40000000000000002</cx:pt>
          <cx:pt idx="4516">0.40000000000000002</cx:pt>
          <cx:pt idx="4517">0.40000000000000002</cx:pt>
          <cx:pt idx="4518">0.40000000000000002</cx:pt>
          <cx:pt idx="4519">0.40000000000000002</cx:pt>
          <cx:pt idx="4520">0.40000000000000002</cx:pt>
          <cx:pt idx="4521">0.40000000000000002</cx:pt>
          <cx:pt idx="4522">0.40000000000000002</cx:pt>
          <cx:pt idx="4523">0.40000000000000002</cx:pt>
          <cx:pt idx="4524">0.40000000000000002</cx:pt>
          <cx:pt idx="4525">0.40000000000000002</cx:pt>
          <cx:pt idx="4526">0.40000000000000002</cx:pt>
          <cx:pt idx="4527">0.40000000000000002</cx:pt>
          <cx:pt idx="4528">0.40000000000000002</cx:pt>
          <cx:pt idx="4529">0.40000000000000002</cx:pt>
          <cx:pt idx="4530">0.40000000000000002</cx:pt>
          <cx:pt idx="4531">0.40000000000000002</cx:pt>
          <cx:pt idx="4532">0.40000000000000002</cx:pt>
          <cx:pt idx="4533">0.40000000000000002</cx:pt>
          <cx:pt idx="4534">0.40000000000000002</cx:pt>
          <cx:pt idx="4535">0.40000000000000002</cx:pt>
          <cx:pt idx="4536">0.40000000000000002</cx:pt>
          <cx:pt idx="4537">0.40000000000000002</cx:pt>
          <cx:pt idx="4538">0.40000000000000002</cx:pt>
          <cx:pt idx="4539">0.40000000000000002</cx:pt>
          <cx:pt idx="4540">0.40000000000000002</cx:pt>
          <cx:pt idx="4541">0.40000000000000002</cx:pt>
          <cx:pt idx="4542">0.40000000000000002</cx:pt>
          <cx:pt idx="4543">0.40000000000000002</cx:pt>
          <cx:pt idx="4544">0.40000000000000002</cx:pt>
          <cx:pt idx="4545">0.40000000000000002</cx:pt>
          <cx:pt idx="4546">0.40000000000000002</cx:pt>
          <cx:pt idx="4547">0.40000000000000002</cx:pt>
          <cx:pt idx="4548">0.40000000000000002</cx:pt>
          <cx:pt idx="4549">0.40000000000000002</cx:pt>
          <cx:pt idx="4550">0.40000000000000002</cx:pt>
          <cx:pt idx="4551">0.40000000000000002</cx:pt>
          <cx:pt idx="4552">0.40000000000000002</cx:pt>
          <cx:pt idx="4553">0.40000000000000002</cx:pt>
          <cx:pt idx="4554">0.40000000000000002</cx:pt>
          <cx:pt idx="4555">0.40000000000000002</cx:pt>
          <cx:pt idx="4556">0.40000000000000002</cx:pt>
          <cx:pt idx="4557">0.40000000000000002</cx:pt>
          <cx:pt idx="4558">0.40000000000000002</cx:pt>
          <cx:pt idx="4559">0.40000000000000002</cx:pt>
          <cx:pt idx="4560">0.40000000000000002</cx:pt>
          <cx:pt idx="4561">0.40000000000000002</cx:pt>
          <cx:pt idx="4562">0.40000000000000002</cx:pt>
          <cx:pt idx="4563">0.40000000000000002</cx:pt>
          <cx:pt idx="4564">0.40000000000000002</cx:pt>
          <cx:pt idx="4565">0.40000000000000002</cx:pt>
          <cx:pt idx="4566">0.40000000000000002</cx:pt>
          <cx:pt idx="4567">0.40000000000000002</cx:pt>
          <cx:pt idx="4568">0.40000000000000002</cx:pt>
          <cx:pt idx="4569">0.40000000000000002</cx:pt>
          <cx:pt idx="4570">0.40000000000000002</cx:pt>
          <cx:pt idx="4571">0.40000000000000002</cx:pt>
          <cx:pt idx="4572">0.40000000000000002</cx:pt>
          <cx:pt idx="4573">0.40000000000000002</cx:pt>
          <cx:pt idx="4574">0.40000000000000002</cx:pt>
          <cx:pt idx="4575">0.40000000000000002</cx:pt>
          <cx:pt idx="4576">0.40000000000000002</cx:pt>
          <cx:pt idx="4577">0.40000000000000002</cx:pt>
          <cx:pt idx="4578">0.40000000000000002</cx:pt>
          <cx:pt idx="4579">0.40000000000000002</cx:pt>
          <cx:pt idx="4580">0.40000000000000002</cx:pt>
          <cx:pt idx="4581">0.40000000000000002</cx:pt>
          <cx:pt idx="4582">0.40000000000000002</cx:pt>
          <cx:pt idx="4583">0.40000000000000002</cx:pt>
          <cx:pt idx="4584">0.40000000000000002</cx:pt>
          <cx:pt idx="4585">0.40000000000000002</cx:pt>
          <cx:pt idx="4586">0.40000000000000002</cx:pt>
          <cx:pt idx="4587">0.40000000000000002</cx:pt>
          <cx:pt idx="4588">0.40000000000000002</cx:pt>
          <cx:pt idx="4589">0.40000000000000002</cx:pt>
          <cx:pt idx="4590">0.40000000000000002</cx:pt>
          <cx:pt idx="4591">0.40000000000000002</cx:pt>
          <cx:pt idx="4592">0.40000000000000002</cx:pt>
          <cx:pt idx="4593">0.40000000000000002</cx:pt>
          <cx:pt idx="4594">0.40000000000000002</cx:pt>
          <cx:pt idx="4595">0.40000000000000002</cx:pt>
          <cx:pt idx="4596">0.40000000000000002</cx:pt>
          <cx:pt idx="4597">0.40000000000000002</cx:pt>
          <cx:pt idx="4598">0.40000000000000002</cx:pt>
          <cx:pt idx="4599">0.40000000000000002</cx:pt>
          <cx:pt idx="4600">0.40000000000000002</cx:pt>
          <cx:pt idx="4601">0.40000000000000002</cx:pt>
          <cx:pt idx="4602">0.40000000000000002</cx:pt>
          <cx:pt idx="4603">0.40000000000000002</cx:pt>
          <cx:pt idx="4604">0.40000000000000002</cx:pt>
          <cx:pt idx="4605">0.40000000000000002</cx:pt>
          <cx:pt idx="4606">0.40000000000000002</cx:pt>
          <cx:pt idx="4607">0.40000000000000002</cx:pt>
          <cx:pt idx="4608">0.40000000000000002</cx:pt>
          <cx:pt idx="4609">0.40000000000000002</cx:pt>
          <cx:pt idx="4610">0.40000000000000002</cx:pt>
          <cx:pt idx="4611">0.40000000000000002</cx:pt>
          <cx:pt idx="4612">0.40000000000000002</cx:pt>
          <cx:pt idx="4613">0.40000000000000002</cx:pt>
          <cx:pt idx="4614">0.40000000000000002</cx:pt>
          <cx:pt idx="4615">0.40000000000000002</cx:pt>
          <cx:pt idx="4616">0.40000000000000002</cx:pt>
          <cx:pt idx="4617">0.40000000000000002</cx:pt>
          <cx:pt idx="4618">0.40000000000000002</cx:pt>
          <cx:pt idx="4619">0.40000000000000002</cx:pt>
          <cx:pt idx="4620">0.40000000000000002</cx:pt>
          <cx:pt idx="4621">0.40000000000000002</cx:pt>
          <cx:pt idx="4622">0.40000000000000002</cx:pt>
          <cx:pt idx="4623">0.40000000000000002</cx:pt>
          <cx:pt idx="4624">0.40000000000000002</cx:pt>
          <cx:pt idx="4625">0.40000000000000002</cx:pt>
          <cx:pt idx="4626">0.40000000000000002</cx:pt>
          <cx:pt idx="4627">0.40000000000000002</cx:pt>
          <cx:pt idx="4628">0.40000000000000002</cx:pt>
          <cx:pt idx="4629">0.40000000000000002</cx:pt>
          <cx:pt idx="4630">0.40000000000000002</cx:pt>
          <cx:pt idx="4631">0.40000000000000002</cx:pt>
          <cx:pt idx="4632">0.40000000000000002</cx:pt>
          <cx:pt idx="4633">0.40000000000000002</cx:pt>
          <cx:pt idx="4634">0.40000000000000002</cx:pt>
          <cx:pt idx="4635">0.40000000000000002</cx:pt>
          <cx:pt idx="4636">0.40000000000000002</cx:pt>
          <cx:pt idx="4637">0.40000000000000002</cx:pt>
          <cx:pt idx="4638">0.40000000000000002</cx:pt>
          <cx:pt idx="4639">0.40000000000000002</cx:pt>
          <cx:pt idx="4640">0.40000000000000002</cx:pt>
          <cx:pt idx="4641">0.40000000000000002</cx:pt>
          <cx:pt idx="4642">0.40000000000000002</cx:pt>
          <cx:pt idx="4643">0.40000000000000002</cx:pt>
          <cx:pt idx="4644">0.40000000000000002</cx:pt>
          <cx:pt idx="4645">0.40000000000000002</cx:pt>
          <cx:pt idx="4646">0.40000000000000002</cx:pt>
          <cx:pt idx="4647">0.40000000000000002</cx:pt>
          <cx:pt idx="4648">0.40000000000000002</cx:pt>
          <cx:pt idx="4649">0.40000000000000002</cx:pt>
          <cx:pt idx="4650">0.40000000000000002</cx:pt>
          <cx:pt idx="4651">0.40000000000000002</cx:pt>
          <cx:pt idx="4652">0.40000000000000002</cx:pt>
          <cx:pt idx="4653">0.40000000000000002</cx:pt>
          <cx:pt idx="4654">0.40000000000000002</cx:pt>
          <cx:pt idx="4655">0.40000000000000002</cx:pt>
          <cx:pt idx="4656">0.40000000000000002</cx:pt>
          <cx:pt idx="4657">0.40000000000000002</cx:pt>
          <cx:pt idx="4658">0.40000000000000002</cx:pt>
          <cx:pt idx="4659">0.40000000000000002</cx:pt>
          <cx:pt idx="4660">0.40000000000000002</cx:pt>
          <cx:pt idx="4661">0.40000000000000002</cx:pt>
          <cx:pt idx="4662">0.40000000000000002</cx:pt>
          <cx:pt idx="4663">0.40000000000000002</cx:pt>
          <cx:pt idx="4664">0.40000000000000002</cx:pt>
          <cx:pt idx="4665">0.40000000000000002</cx:pt>
          <cx:pt idx="4666">0.40000000000000002</cx:pt>
          <cx:pt idx="4667">0.40000000000000002</cx:pt>
          <cx:pt idx="4668">0.40000000000000002</cx:pt>
          <cx:pt idx="4669">0.3846</cx:pt>
          <cx:pt idx="4670">0.375</cx:pt>
          <cx:pt idx="4671">0.375</cx:pt>
          <cx:pt idx="4672">0.375</cx:pt>
          <cx:pt idx="4673">0.375</cx:pt>
          <cx:pt idx="4674">0.375</cx:pt>
          <cx:pt idx="4675">0.375</cx:pt>
          <cx:pt idx="4676">0.375</cx:pt>
          <cx:pt idx="4677">0.375</cx:pt>
          <cx:pt idx="4678">0.375</cx:pt>
          <cx:pt idx="4679">0.375</cx:pt>
          <cx:pt idx="4680">0.375</cx:pt>
          <cx:pt idx="4681">0.375</cx:pt>
          <cx:pt idx="4682">0.375</cx:pt>
          <cx:pt idx="4683">0.375</cx:pt>
          <cx:pt idx="4684">0.375</cx:pt>
          <cx:pt idx="4685">0.375</cx:pt>
          <cx:pt idx="4686">0.375</cx:pt>
          <cx:pt idx="4687">0.375</cx:pt>
          <cx:pt idx="4688">0.375</cx:pt>
          <cx:pt idx="4689">0.375</cx:pt>
          <cx:pt idx="4690">0.375</cx:pt>
          <cx:pt idx="4691">0.375</cx:pt>
          <cx:pt idx="4692">0.375</cx:pt>
          <cx:pt idx="4693">0.375</cx:pt>
          <cx:pt idx="4694">0.375</cx:pt>
          <cx:pt idx="4695">0.375</cx:pt>
          <cx:pt idx="4696">0.375</cx:pt>
          <cx:pt idx="4697">0.375</cx:pt>
          <cx:pt idx="4698">0.375</cx:pt>
          <cx:pt idx="4699">0.375</cx:pt>
          <cx:pt idx="4700">0.375</cx:pt>
          <cx:pt idx="4701">0.375</cx:pt>
          <cx:pt idx="4702">0.375</cx:pt>
          <cx:pt idx="4703">0.375</cx:pt>
          <cx:pt idx="4704">0.375</cx:pt>
          <cx:pt idx="4705">0.375</cx:pt>
          <cx:pt idx="4706">0.375</cx:pt>
          <cx:pt idx="4707">0.375</cx:pt>
          <cx:pt idx="4708">0.375</cx:pt>
          <cx:pt idx="4709">0.375</cx:pt>
          <cx:pt idx="4710">0.375</cx:pt>
          <cx:pt idx="4711">0.375</cx:pt>
          <cx:pt idx="4712">0.375</cx:pt>
          <cx:pt idx="4713">0.375</cx:pt>
          <cx:pt idx="4714">0.375</cx:pt>
          <cx:pt idx="4715">0.375</cx:pt>
          <cx:pt idx="4716">0.375</cx:pt>
          <cx:pt idx="4717">0.375</cx:pt>
          <cx:pt idx="4718">0.375</cx:pt>
          <cx:pt idx="4719">0.375</cx:pt>
          <cx:pt idx="4720">0.375</cx:pt>
          <cx:pt idx="4721">0.375</cx:pt>
          <cx:pt idx="4722">0.375</cx:pt>
          <cx:pt idx="4723">0.375</cx:pt>
          <cx:pt idx="4724">0.375</cx:pt>
          <cx:pt idx="4725">0.375</cx:pt>
          <cx:pt idx="4726">0.375</cx:pt>
          <cx:pt idx="4727">0.375</cx:pt>
          <cx:pt idx="4728">0.375</cx:pt>
          <cx:pt idx="4729">0.375</cx:pt>
          <cx:pt idx="4730">0.375</cx:pt>
          <cx:pt idx="4731">0.375</cx:pt>
          <cx:pt idx="4732">0.375</cx:pt>
          <cx:pt idx="4733">0.375</cx:pt>
          <cx:pt idx="4734">0.375</cx:pt>
          <cx:pt idx="4735">0.375</cx:pt>
          <cx:pt idx="4736">0.375</cx:pt>
          <cx:pt idx="4737">0.375</cx:pt>
          <cx:pt idx="4738">0.375</cx:pt>
          <cx:pt idx="4739">0.375</cx:pt>
          <cx:pt idx="4740">0.375</cx:pt>
          <cx:pt idx="4741">0.375</cx:pt>
          <cx:pt idx="4742">0.375</cx:pt>
          <cx:pt idx="4743">0.36359999999999998</cx:pt>
          <cx:pt idx="4744">0.36359999999999998</cx:pt>
          <cx:pt idx="4745">0.36359999999999998</cx:pt>
          <cx:pt idx="4746">0.36359999999999998</cx:pt>
          <cx:pt idx="4747">0.36359999999999998</cx:pt>
          <cx:pt idx="4748">0.33329999999999999</cx:pt>
          <cx:pt idx="4749">0.33329999999999999</cx:pt>
          <cx:pt idx="4750">0.33329999999999999</cx:pt>
          <cx:pt idx="4751">0.33329999999999999</cx:pt>
          <cx:pt idx="4752">0.33329999999999999</cx:pt>
          <cx:pt idx="4753">0.33329999999999999</cx:pt>
          <cx:pt idx="4754">0.33329999999999999</cx:pt>
          <cx:pt idx="4755">0.33329999999999999</cx:pt>
          <cx:pt idx="4756">0.33329999999999999</cx:pt>
          <cx:pt idx="4757">0.33329999999999999</cx:pt>
          <cx:pt idx="4758">0.33329999999999999</cx:pt>
          <cx:pt idx="4759">0.33329999999999999</cx:pt>
          <cx:pt idx="4760">0.33329999999999999</cx:pt>
          <cx:pt idx="4761">0.33329999999999999</cx:pt>
          <cx:pt idx="4762">0.33329999999999999</cx:pt>
          <cx:pt idx="4763">0.33329999999999999</cx:pt>
          <cx:pt idx="4764">0.33329999999999999</cx:pt>
          <cx:pt idx="4765">0.33329999999999999</cx:pt>
          <cx:pt idx="4766">0.33329999999999999</cx:pt>
          <cx:pt idx="4767">0.33329999999999999</cx:pt>
          <cx:pt idx="4768">0.33329999999999999</cx:pt>
          <cx:pt idx="4769">0.33329999999999999</cx:pt>
          <cx:pt idx="4770">0.33329999999999999</cx:pt>
          <cx:pt idx="4771">0.33329999999999999</cx:pt>
          <cx:pt idx="4772">0.33329999999999999</cx:pt>
          <cx:pt idx="4773">0.33329999999999999</cx:pt>
          <cx:pt idx="4774">0.33329999999999999</cx:pt>
          <cx:pt idx="4775">0.33329999999999999</cx:pt>
          <cx:pt idx="4776">0.33329999999999999</cx:pt>
          <cx:pt idx="4777">0.33329999999999999</cx:pt>
          <cx:pt idx="4778">0.33329999999999999</cx:pt>
          <cx:pt idx="4779">0.33329999999999999</cx:pt>
          <cx:pt idx="4780">0.33329999999999999</cx:pt>
          <cx:pt idx="4781">0.33329999999999999</cx:pt>
          <cx:pt idx="4782">0.33329999999999999</cx:pt>
          <cx:pt idx="4783">0.33329999999999999</cx:pt>
          <cx:pt idx="4784">0.33329999999999999</cx:pt>
          <cx:pt idx="4785">0.33329999999999999</cx:pt>
          <cx:pt idx="4786">0.33329999999999999</cx:pt>
          <cx:pt idx="4787">0.33329999999999999</cx:pt>
          <cx:pt idx="4788">0.33329999999999999</cx:pt>
          <cx:pt idx="4789">0.33329999999999999</cx:pt>
          <cx:pt idx="4790">0.33329999999999999</cx:pt>
          <cx:pt idx="4791">0.33329999999999999</cx:pt>
          <cx:pt idx="4792">0.33329999999999999</cx:pt>
          <cx:pt idx="4793">0.33329999999999999</cx:pt>
          <cx:pt idx="4794">0.33329999999999999</cx:pt>
          <cx:pt idx="4795">0.33329999999999999</cx:pt>
          <cx:pt idx="4796">0.33329999999999999</cx:pt>
          <cx:pt idx="4797">0.33329999999999999</cx:pt>
          <cx:pt idx="4798">0.33329999999999999</cx:pt>
          <cx:pt idx="4799">0.33329999999999999</cx:pt>
          <cx:pt idx="4800">0.33329999999999999</cx:pt>
          <cx:pt idx="4801">0.33329999999999999</cx:pt>
          <cx:pt idx="4802">0.33329999999999999</cx:pt>
          <cx:pt idx="4803">0.33329999999999999</cx:pt>
          <cx:pt idx="4804">0.33329999999999999</cx:pt>
          <cx:pt idx="4805">0.33329999999999999</cx:pt>
          <cx:pt idx="4806">0.33329999999999999</cx:pt>
          <cx:pt idx="4807">0.33329999999999999</cx:pt>
          <cx:pt idx="4808">0.33329999999999999</cx:pt>
          <cx:pt idx="4809">0.33329999999999999</cx:pt>
          <cx:pt idx="4810">0.33329999999999999</cx:pt>
          <cx:pt idx="4811">0.33329999999999999</cx:pt>
          <cx:pt idx="4812">0.33329999999999999</cx:pt>
          <cx:pt idx="4813">0.33329999999999999</cx:pt>
          <cx:pt idx="4814">0.33329999999999999</cx:pt>
          <cx:pt idx="4815">0.33329999999999999</cx:pt>
          <cx:pt idx="4816">0.33329999999999999</cx:pt>
          <cx:pt idx="4817">0.33329999999999999</cx:pt>
          <cx:pt idx="4818">0.33329999999999999</cx:pt>
          <cx:pt idx="4819">0.33329999999999999</cx:pt>
          <cx:pt idx="4820">0.33329999999999999</cx:pt>
          <cx:pt idx="4821">0.33329999999999999</cx:pt>
          <cx:pt idx="4822">0.33329999999999999</cx:pt>
          <cx:pt idx="4823">0.33329999999999999</cx:pt>
          <cx:pt idx="4824">0.33329999999999999</cx:pt>
          <cx:pt idx="4825">0.33329999999999999</cx:pt>
          <cx:pt idx="4826">0.33329999999999999</cx:pt>
          <cx:pt idx="4827">0.33329999999999999</cx:pt>
          <cx:pt idx="4828">0.33329999999999999</cx:pt>
          <cx:pt idx="4829">0.33329999999999999</cx:pt>
          <cx:pt idx="4830">0.33329999999999999</cx:pt>
          <cx:pt idx="4831">0.33329999999999999</cx:pt>
          <cx:pt idx="4832">0.33329999999999999</cx:pt>
          <cx:pt idx="4833">0.33329999999999999</cx:pt>
          <cx:pt idx="4834">0.33329999999999999</cx:pt>
          <cx:pt idx="4835">0.33329999999999999</cx:pt>
          <cx:pt idx="4836">0.33329999999999999</cx:pt>
          <cx:pt idx="4837">0.33329999999999999</cx:pt>
          <cx:pt idx="4838">0.33329999999999999</cx:pt>
          <cx:pt idx="4839">0.33329999999999999</cx:pt>
          <cx:pt idx="4840">0.33329999999999999</cx:pt>
          <cx:pt idx="4841">0.33329999999999999</cx:pt>
          <cx:pt idx="4842">0.33329999999999999</cx:pt>
          <cx:pt idx="4843">0.33329999999999999</cx:pt>
          <cx:pt idx="4844">0.33329999999999999</cx:pt>
          <cx:pt idx="4845">0.33329999999999999</cx:pt>
          <cx:pt idx="4846">0.33329999999999999</cx:pt>
          <cx:pt idx="4847">0.33329999999999999</cx:pt>
          <cx:pt idx="4848">0.33329999999999999</cx:pt>
          <cx:pt idx="4849">0.33329999999999999</cx:pt>
          <cx:pt idx="4850">0.33329999999999999</cx:pt>
          <cx:pt idx="4851">0.33329999999999999</cx:pt>
          <cx:pt idx="4852">0.33329999999999999</cx:pt>
          <cx:pt idx="4853">0.33329999999999999</cx:pt>
          <cx:pt idx="4854">0.33329999999999999</cx:pt>
          <cx:pt idx="4855">0.33329999999999999</cx:pt>
          <cx:pt idx="4856">0.33329999999999999</cx:pt>
          <cx:pt idx="4857">0.33329999999999999</cx:pt>
          <cx:pt idx="4858">0.33329999999999999</cx:pt>
          <cx:pt idx="4859">0.33329999999999999</cx:pt>
          <cx:pt idx="4860">0.33329999999999999</cx:pt>
          <cx:pt idx="4861">0.33329999999999999</cx:pt>
          <cx:pt idx="4862">0.33329999999999999</cx:pt>
          <cx:pt idx="4863">0.33329999999999999</cx:pt>
          <cx:pt idx="4864">0.33329999999999999</cx:pt>
          <cx:pt idx="4865">0.33329999999999999</cx:pt>
          <cx:pt idx="4866">0.33329999999999999</cx:pt>
          <cx:pt idx="4867">0.33329999999999999</cx:pt>
          <cx:pt idx="4868">0.33329999999999999</cx:pt>
          <cx:pt idx="4869">0.33329999999999999</cx:pt>
          <cx:pt idx="4870">0.33329999999999999</cx:pt>
          <cx:pt idx="4871">0.33329999999999999</cx:pt>
          <cx:pt idx="4872">0.33329999999999999</cx:pt>
          <cx:pt idx="4873">0.33329999999999999</cx:pt>
          <cx:pt idx="4874">0.33329999999999999</cx:pt>
          <cx:pt idx="4875">0.33329999999999999</cx:pt>
          <cx:pt idx="4876">0.33329999999999999</cx:pt>
          <cx:pt idx="4877">0.33329999999999999</cx:pt>
          <cx:pt idx="4878">0.33329999999999999</cx:pt>
          <cx:pt idx="4879">0.33329999999999999</cx:pt>
          <cx:pt idx="4880">0.33329999999999999</cx:pt>
          <cx:pt idx="4881">0.33329999999999999</cx:pt>
          <cx:pt idx="4882">0.33329999999999999</cx:pt>
          <cx:pt idx="4883">0.33329999999999999</cx:pt>
          <cx:pt idx="4884">0.33329999999999999</cx:pt>
          <cx:pt idx="4885">0.33329999999999999</cx:pt>
          <cx:pt idx="4886">0.33329999999999999</cx:pt>
          <cx:pt idx="4887">0.33329999999999999</cx:pt>
          <cx:pt idx="4888">0.33329999999999999</cx:pt>
          <cx:pt idx="4889">0.33329999999999999</cx:pt>
          <cx:pt idx="4890">0.33329999999999999</cx:pt>
          <cx:pt idx="4891">0.33329999999999999</cx:pt>
          <cx:pt idx="4892">0.33329999999999999</cx:pt>
          <cx:pt idx="4893">0.33329999999999999</cx:pt>
          <cx:pt idx="4894">0.33329999999999999</cx:pt>
          <cx:pt idx="4895">0.33329999999999999</cx:pt>
          <cx:pt idx="4896">0.33329999999999999</cx:pt>
          <cx:pt idx="4897">0.33329999999999999</cx:pt>
          <cx:pt idx="4898">0.33329999999999999</cx:pt>
          <cx:pt idx="4899">0.33329999999999999</cx:pt>
          <cx:pt idx="4900">0.33329999999999999</cx:pt>
          <cx:pt idx="4901">0.33329999999999999</cx:pt>
          <cx:pt idx="4902">0.33329999999999999</cx:pt>
          <cx:pt idx="4903">0.33329999999999999</cx:pt>
          <cx:pt idx="4904">0.33329999999999999</cx:pt>
          <cx:pt idx="4905">0.33329999999999999</cx:pt>
          <cx:pt idx="4906">0.33329999999999999</cx:pt>
          <cx:pt idx="4907">0.33329999999999999</cx:pt>
          <cx:pt idx="4908">0.33329999999999999</cx:pt>
          <cx:pt idx="4909">0.33329999999999999</cx:pt>
          <cx:pt idx="4910">0.33329999999999999</cx:pt>
          <cx:pt idx="4911">0.33329999999999999</cx:pt>
          <cx:pt idx="4912">0.33329999999999999</cx:pt>
          <cx:pt idx="4913">0.33329999999999999</cx:pt>
          <cx:pt idx="4914">0.33329999999999999</cx:pt>
          <cx:pt idx="4915">0.33329999999999999</cx:pt>
          <cx:pt idx="4916">0.33329999999999999</cx:pt>
          <cx:pt idx="4917">0.33329999999999999</cx:pt>
          <cx:pt idx="4918">0.33329999999999999</cx:pt>
          <cx:pt idx="4919">0.33329999999999999</cx:pt>
          <cx:pt idx="4920">0.33329999999999999</cx:pt>
          <cx:pt idx="4921">0.33329999999999999</cx:pt>
          <cx:pt idx="4922">0.33329999999999999</cx:pt>
          <cx:pt idx="4923">0.33329999999999999</cx:pt>
          <cx:pt idx="4924">0.33329999999999999</cx:pt>
          <cx:pt idx="4925">0.33329999999999999</cx:pt>
          <cx:pt idx="4926">0.33329999999999999</cx:pt>
          <cx:pt idx="4927">0.33329999999999999</cx:pt>
          <cx:pt idx="4928">0.33329999999999999</cx:pt>
          <cx:pt idx="4929">0.33329999999999999</cx:pt>
          <cx:pt idx="4930">0.33329999999999999</cx:pt>
          <cx:pt idx="4931">0.33329999999999999</cx:pt>
          <cx:pt idx="4932">0.33329999999999999</cx:pt>
          <cx:pt idx="4933">0.33329999999999999</cx:pt>
          <cx:pt idx="4934">0.33329999999999999</cx:pt>
          <cx:pt idx="4935">0.33329999999999999</cx:pt>
          <cx:pt idx="4936">0.33329999999999999</cx:pt>
          <cx:pt idx="4937">0.33329999999999999</cx:pt>
          <cx:pt idx="4938">0.33329999999999999</cx:pt>
          <cx:pt idx="4939">0.33329999999999999</cx:pt>
          <cx:pt idx="4940">0.33329999999999999</cx:pt>
          <cx:pt idx="4941">0.33329999999999999</cx:pt>
          <cx:pt idx="4942">0.33329999999999999</cx:pt>
          <cx:pt idx="4943">0.33329999999999999</cx:pt>
          <cx:pt idx="4944">0.33329999999999999</cx:pt>
          <cx:pt idx="4945">0.33329999999999999</cx:pt>
          <cx:pt idx="4946">0.33329999999999999</cx:pt>
          <cx:pt idx="4947">0.33329999999999999</cx:pt>
          <cx:pt idx="4948">0.33329999999999999</cx:pt>
          <cx:pt idx="4949">0.33329999999999999</cx:pt>
          <cx:pt idx="4950">0.33329999999999999</cx:pt>
          <cx:pt idx="4951">0.33329999999999999</cx:pt>
          <cx:pt idx="4952">0.33329999999999999</cx:pt>
          <cx:pt idx="4953">0.33329999999999999</cx:pt>
          <cx:pt idx="4954">0.33329999999999999</cx:pt>
          <cx:pt idx="4955">0.33329999999999999</cx:pt>
          <cx:pt idx="4956">0.33329999999999999</cx:pt>
          <cx:pt idx="4957">0.33329999999999999</cx:pt>
          <cx:pt idx="4958">0.33329999999999999</cx:pt>
          <cx:pt idx="4959">0.33329999999999999</cx:pt>
          <cx:pt idx="4960">0.33329999999999999</cx:pt>
          <cx:pt idx="4961">0.33329999999999999</cx:pt>
          <cx:pt idx="4962">0.33329999999999999</cx:pt>
          <cx:pt idx="4963">0.33329999999999999</cx:pt>
          <cx:pt idx="4964">0.33329999999999999</cx:pt>
          <cx:pt idx="4965">0.33329999999999999</cx:pt>
          <cx:pt idx="4966">0.33329999999999999</cx:pt>
          <cx:pt idx="4967">0.33329999999999999</cx:pt>
          <cx:pt idx="4968">0.33329999999999999</cx:pt>
          <cx:pt idx="4969">0.33329999999999999</cx:pt>
          <cx:pt idx="4970">0.33329999999999999</cx:pt>
          <cx:pt idx="4971">0.33329999999999999</cx:pt>
          <cx:pt idx="4972">0.33329999999999999</cx:pt>
          <cx:pt idx="4973">0.33329999999999999</cx:pt>
          <cx:pt idx="4974">0.33329999999999999</cx:pt>
          <cx:pt idx="4975">0.33329999999999999</cx:pt>
          <cx:pt idx="4976">0.33329999999999999</cx:pt>
          <cx:pt idx="4977">0.33329999999999999</cx:pt>
          <cx:pt idx="4978">0.33329999999999999</cx:pt>
          <cx:pt idx="4979">0.33329999999999999</cx:pt>
          <cx:pt idx="4980">0.33329999999999999</cx:pt>
          <cx:pt idx="4981">0.33329999999999999</cx:pt>
          <cx:pt idx="4982">0.33329999999999999</cx:pt>
          <cx:pt idx="4983">0.33329999999999999</cx:pt>
          <cx:pt idx="4984">0.33329999999999999</cx:pt>
          <cx:pt idx="4985">0.33329999999999999</cx:pt>
          <cx:pt idx="4986">0.33329999999999999</cx:pt>
          <cx:pt idx="4987">0.33329999999999999</cx:pt>
          <cx:pt idx="4988">0.33329999999999999</cx:pt>
          <cx:pt idx="4989">0.33329999999999999</cx:pt>
          <cx:pt idx="4990">0.33329999999999999</cx:pt>
          <cx:pt idx="4991">0.33329999999999999</cx:pt>
          <cx:pt idx="4992">0.33329999999999999</cx:pt>
          <cx:pt idx="4993">0.33329999999999999</cx:pt>
          <cx:pt idx="4994">0.33329999999999999</cx:pt>
          <cx:pt idx="4995">0.33329999999999999</cx:pt>
          <cx:pt idx="4996">0.33329999999999999</cx:pt>
          <cx:pt idx="4997">0.33329999999999999</cx:pt>
          <cx:pt idx="4998">0.33329999999999999</cx:pt>
          <cx:pt idx="4999">0.33329999999999999</cx:pt>
          <cx:pt idx="5000">0.33329999999999999</cx:pt>
          <cx:pt idx="5001">0.33329999999999999</cx:pt>
          <cx:pt idx="5002">0.33329999999999999</cx:pt>
          <cx:pt idx="5003">0.33329999999999999</cx:pt>
          <cx:pt idx="5004">0.33329999999999999</cx:pt>
          <cx:pt idx="5005">0.33329999999999999</cx:pt>
          <cx:pt idx="5006">0.33329999999999999</cx:pt>
          <cx:pt idx="5007">0.33329999999999999</cx:pt>
          <cx:pt idx="5008">0.33329999999999999</cx:pt>
          <cx:pt idx="5009">0.33329999999999999</cx:pt>
          <cx:pt idx="5010">0.33329999999999999</cx:pt>
          <cx:pt idx="5011">0.33329999999999999</cx:pt>
          <cx:pt idx="5012">0.33329999999999999</cx:pt>
          <cx:pt idx="5013">0.33329999999999999</cx:pt>
          <cx:pt idx="5014">0.33329999999999999</cx:pt>
          <cx:pt idx="5015">0.33329999999999999</cx:pt>
          <cx:pt idx="5016">0.33329999999999999</cx:pt>
          <cx:pt idx="5017">0.33329999999999999</cx:pt>
          <cx:pt idx="5018">0.33329999999999999</cx:pt>
          <cx:pt idx="5019">0.33329999999999999</cx:pt>
          <cx:pt idx="5020">0.33329999999999999</cx:pt>
          <cx:pt idx="5021">0.33329999999999999</cx:pt>
          <cx:pt idx="5022">0.33329999999999999</cx:pt>
          <cx:pt idx="5023">0.33329999999999999</cx:pt>
          <cx:pt idx="5024">0.33329999999999999</cx:pt>
          <cx:pt idx="5025">0.33329999999999999</cx:pt>
          <cx:pt idx="5026">0.33329999999999999</cx:pt>
          <cx:pt idx="5027">0.33329999999999999</cx:pt>
          <cx:pt idx="5028">0.33329999999999999</cx:pt>
          <cx:pt idx="5029">0.33329999999999999</cx:pt>
          <cx:pt idx="5030">0.33329999999999999</cx:pt>
          <cx:pt idx="5031">0.33329999999999999</cx:pt>
          <cx:pt idx="5032">0.33329999999999999</cx:pt>
          <cx:pt idx="5033">0.33329999999999999</cx:pt>
          <cx:pt idx="5034">0.33329999999999999</cx:pt>
          <cx:pt idx="5035">0.33329999999999999</cx:pt>
          <cx:pt idx="5036">0.29999999999999999</cx:pt>
          <cx:pt idx="5037">0.29999999999999999</cx:pt>
          <cx:pt idx="5038">0.29999999999999999</cx:pt>
          <cx:pt idx="5039">0.29999999999999999</cx:pt>
          <cx:pt idx="5040">0.29999999999999999</cx:pt>
          <cx:pt idx="5041">0.29999999999999999</cx:pt>
          <cx:pt idx="5042">0.29999999999999999</cx:pt>
          <cx:pt idx="5043">0.28570000000000001</cx:pt>
          <cx:pt idx="5044">0.28570000000000001</cx:pt>
          <cx:pt idx="5045">0.28570000000000001</cx:pt>
          <cx:pt idx="5046">0.28570000000000001</cx:pt>
          <cx:pt idx="5047">0.28570000000000001</cx:pt>
          <cx:pt idx="5048">0.28570000000000001</cx:pt>
          <cx:pt idx="5049">0.28570000000000001</cx:pt>
          <cx:pt idx="5050">0.28570000000000001</cx:pt>
          <cx:pt idx="5051">0.28570000000000001</cx:pt>
          <cx:pt idx="5052">0.28570000000000001</cx:pt>
          <cx:pt idx="5053">0.28570000000000001</cx:pt>
          <cx:pt idx="5054">0.28570000000000001</cx:pt>
          <cx:pt idx="5055">0.28570000000000001</cx:pt>
          <cx:pt idx="5056">0.28570000000000001</cx:pt>
          <cx:pt idx="5057">0.28570000000000001</cx:pt>
          <cx:pt idx="5058">0.28570000000000001</cx:pt>
          <cx:pt idx="5059">0.28570000000000001</cx:pt>
          <cx:pt idx="5060">0.28570000000000001</cx:pt>
          <cx:pt idx="5061">0.28570000000000001</cx:pt>
          <cx:pt idx="5062">0.28570000000000001</cx:pt>
          <cx:pt idx="5063">0.28570000000000001</cx:pt>
          <cx:pt idx="5064">0.28570000000000001</cx:pt>
          <cx:pt idx="5065">0.28570000000000001</cx:pt>
          <cx:pt idx="5066">0.28570000000000001</cx:pt>
          <cx:pt idx="5067">0.28570000000000001</cx:pt>
          <cx:pt idx="5068">0.28570000000000001</cx:pt>
          <cx:pt idx="5069">0.28570000000000001</cx:pt>
          <cx:pt idx="5070">0.28570000000000001</cx:pt>
          <cx:pt idx="5071">0.28570000000000001</cx:pt>
          <cx:pt idx="5072">0.28570000000000001</cx:pt>
          <cx:pt idx="5073">0.28570000000000001</cx:pt>
          <cx:pt idx="5074">0.28570000000000001</cx:pt>
          <cx:pt idx="5075">0.28570000000000001</cx:pt>
          <cx:pt idx="5076">0.28570000000000001</cx:pt>
          <cx:pt idx="5077">0.28570000000000001</cx:pt>
          <cx:pt idx="5078">0.28570000000000001</cx:pt>
          <cx:pt idx="5079">0.28570000000000001</cx:pt>
          <cx:pt idx="5080">0.28570000000000001</cx:pt>
          <cx:pt idx="5081">0.28570000000000001</cx:pt>
          <cx:pt idx="5082">0.28570000000000001</cx:pt>
          <cx:pt idx="5083">0.28570000000000001</cx:pt>
          <cx:pt idx="5084">0.28570000000000001</cx:pt>
          <cx:pt idx="5085">0.28570000000000001</cx:pt>
          <cx:pt idx="5086">0.28570000000000001</cx:pt>
          <cx:pt idx="5087">0.28570000000000001</cx:pt>
          <cx:pt idx="5088">0.28570000000000001</cx:pt>
          <cx:pt idx="5089">0.28570000000000001</cx:pt>
          <cx:pt idx="5090">0.28570000000000001</cx:pt>
          <cx:pt idx="5091">0.28570000000000001</cx:pt>
          <cx:pt idx="5092">0.28570000000000001</cx:pt>
          <cx:pt idx="5093">0.28570000000000001</cx:pt>
          <cx:pt idx="5094">0.28570000000000001</cx:pt>
          <cx:pt idx="5095">0.28570000000000001</cx:pt>
          <cx:pt idx="5096">0.28570000000000001</cx:pt>
          <cx:pt idx="5097">0.28570000000000001</cx:pt>
          <cx:pt idx="5098">0.28570000000000001</cx:pt>
          <cx:pt idx="5099">0.28570000000000001</cx:pt>
          <cx:pt idx="5100">0.28570000000000001</cx:pt>
          <cx:pt idx="5101">0.28570000000000001</cx:pt>
          <cx:pt idx="5102">0.28570000000000001</cx:pt>
          <cx:pt idx="5103">0.28570000000000001</cx:pt>
          <cx:pt idx="5104">0.28570000000000001</cx:pt>
          <cx:pt idx="5105">0.28570000000000001</cx:pt>
          <cx:pt idx="5106">0.28570000000000001</cx:pt>
          <cx:pt idx="5107">0.25</cx:pt>
          <cx:pt idx="5108">0.25</cx:pt>
          <cx:pt idx="5109">0.25</cx:pt>
          <cx:pt idx="5110">0.25</cx:pt>
          <cx:pt idx="5111">0.25</cx:pt>
          <cx:pt idx="5112">0.25</cx:pt>
          <cx:pt idx="5113">0.25</cx:pt>
          <cx:pt idx="5114">0.25</cx:pt>
          <cx:pt idx="5115">0.25</cx:pt>
          <cx:pt idx="5116">0.25</cx:pt>
          <cx:pt idx="5117">0.25</cx:pt>
          <cx:pt idx="5118">0.25</cx:pt>
          <cx:pt idx="5119">0.25</cx:pt>
          <cx:pt idx="5120">0.25</cx:pt>
          <cx:pt idx="5121">0.25</cx:pt>
          <cx:pt idx="5122">0.25</cx:pt>
          <cx:pt idx="5123">0.25</cx:pt>
          <cx:pt idx="5124">0.25</cx:pt>
          <cx:pt idx="5125">0.25</cx:pt>
          <cx:pt idx="5126">0.25</cx:pt>
          <cx:pt idx="5127">0.25</cx:pt>
          <cx:pt idx="5128">0.25</cx:pt>
          <cx:pt idx="5129">0.25</cx:pt>
          <cx:pt idx="5130">0.25</cx:pt>
          <cx:pt idx="5131">0.25</cx:pt>
          <cx:pt idx="5132">0.25</cx:pt>
          <cx:pt idx="5133">0.25</cx:pt>
          <cx:pt idx="5134">0.25</cx:pt>
          <cx:pt idx="5135">0.25</cx:pt>
          <cx:pt idx="5136">0.25</cx:pt>
          <cx:pt idx="5137">0.25</cx:pt>
          <cx:pt idx="5138">0.25</cx:pt>
          <cx:pt idx="5139">0.25</cx:pt>
          <cx:pt idx="5140">0.25</cx:pt>
          <cx:pt idx="5141">0.25</cx:pt>
          <cx:pt idx="5142">0.25</cx:pt>
          <cx:pt idx="5143">0.25</cx:pt>
          <cx:pt idx="5144">0.25</cx:pt>
          <cx:pt idx="5145">0.25</cx:pt>
          <cx:pt idx="5146">0.25</cx:pt>
          <cx:pt idx="5147">0.25</cx:pt>
          <cx:pt idx="5148">0.25</cx:pt>
          <cx:pt idx="5149">0.25</cx:pt>
          <cx:pt idx="5150">0.25</cx:pt>
          <cx:pt idx="5151">0.25</cx:pt>
          <cx:pt idx="5152">0.25</cx:pt>
          <cx:pt idx="5153">0.25</cx:pt>
          <cx:pt idx="5154">0.25</cx:pt>
          <cx:pt idx="5155">0.25</cx:pt>
          <cx:pt idx="5156">0.25</cx:pt>
          <cx:pt idx="5157">0.25</cx:pt>
          <cx:pt idx="5158">0.25</cx:pt>
          <cx:pt idx="5159">0.25</cx:pt>
          <cx:pt idx="5160">0.25</cx:pt>
          <cx:pt idx="5161">0.25</cx:pt>
          <cx:pt idx="5162">0.25</cx:pt>
          <cx:pt idx="5163">0.25</cx:pt>
          <cx:pt idx="5164">0.25</cx:pt>
          <cx:pt idx="5165">0.25</cx:pt>
          <cx:pt idx="5166">0.25</cx:pt>
          <cx:pt idx="5167">0.25</cx:pt>
          <cx:pt idx="5168">0.25</cx:pt>
          <cx:pt idx="5169">0.25</cx:pt>
          <cx:pt idx="5170">0.25</cx:pt>
          <cx:pt idx="5171">0.25</cx:pt>
          <cx:pt idx="5172">0.25</cx:pt>
          <cx:pt idx="5173">0.25</cx:pt>
          <cx:pt idx="5174">0.25</cx:pt>
          <cx:pt idx="5175">0.25</cx:pt>
          <cx:pt idx="5176">0.25</cx:pt>
          <cx:pt idx="5177">0.25</cx:pt>
          <cx:pt idx="5178">0.25</cx:pt>
          <cx:pt idx="5179">0.25</cx:pt>
          <cx:pt idx="5180">0.25</cx:pt>
          <cx:pt idx="5181">0.25</cx:pt>
          <cx:pt idx="5182">0.25</cx:pt>
          <cx:pt idx="5183">0.25</cx:pt>
          <cx:pt idx="5184">0.25</cx:pt>
          <cx:pt idx="5185">0.25</cx:pt>
          <cx:pt idx="5186">0.25</cx:pt>
          <cx:pt idx="5187">0.25</cx:pt>
          <cx:pt idx="5188">0.25</cx:pt>
          <cx:pt idx="5189">0.25</cx:pt>
          <cx:pt idx="5190">0.25</cx:pt>
          <cx:pt idx="5191">0.25</cx:pt>
          <cx:pt idx="5192">0.25</cx:pt>
          <cx:pt idx="5193">0.25</cx:pt>
          <cx:pt idx="5194">0.25</cx:pt>
          <cx:pt idx="5195">0.25</cx:pt>
          <cx:pt idx="5196">0.25</cx:pt>
          <cx:pt idx="5197">0.25</cx:pt>
          <cx:pt idx="5198">0.25</cx:pt>
          <cx:pt idx="5199">0.25</cx:pt>
          <cx:pt idx="5200">0.25</cx:pt>
          <cx:pt idx="5201">0.25</cx:pt>
          <cx:pt idx="5202">0.25</cx:pt>
          <cx:pt idx="5203">0.25</cx:pt>
          <cx:pt idx="5204">0.25</cx:pt>
          <cx:pt idx="5205">0.25</cx:pt>
          <cx:pt idx="5206">0.25</cx:pt>
          <cx:pt idx="5207">0.25</cx:pt>
          <cx:pt idx="5208">0.25</cx:pt>
          <cx:pt idx="5209">0.25</cx:pt>
          <cx:pt idx="5210">0.25</cx:pt>
          <cx:pt idx="5211">0.22220000000000001</cx:pt>
          <cx:pt idx="5212">0.22220000000000001</cx:pt>
          <cx:pt idx="5213">0.22220000000000001</cx:pt>
          <cx:pt idx="5214">0.22220000000000001</cx:pt>
          <cx:pt idx="5215">0.22220000000000001</cx:pt>
          <cx:pt idx="5216">0.20000000000000001</cx:pt>
          <cx:pt idx="5217">0.20000000000000001</cx:pt>
          <cx:pt idx="5218">0.20000000000000001</cx:pt>
          <cx:pt idx="5219">0.20000000000000001</cx:pt>
          <cx:pt idx="5220">0.20000000000000001</cx:pt>
          <cx:pt idx="5221">0.20000000000000001</cx:pt>
          <cx:pt idx="5222">0.20000000000000001</cx:pt>
          <cx:pt idx="5223">0.20000000000000001</cx:pt>
          <cx:pt idx="5224">0.20000000000000001</cx:pt>
          <cx:pt idx="5225">0.20000000000000001</cx:pt>
          <cx:pt idx="5226">0.20000000000000001</cx:pt>
          <cx:pt idx="5227">0.20000000000000001</cx:pt>
          <cx:pt idx="5228">0.20000000000000001</cx:pt>
          <cx:pt idx="5229">0.20000000000000001</cx:pt>
          <cx:pt idx="5230">0.20000000000000001</cx:pt>
          <cx:pt idx="5231">0.20000000000000001</cx:pt>
          <cx:pt idx="5232">0.20000000000000001</cx:pt>
          <cx:pt idx="5233">0.20000000000000001</cx:pt>
          <cx:pt idx="5234">0.20000000000000001</cx:pt>
          <cx:pt idx="5235">0.20000000000000001</cx:pt>
          <cx:pt idx="5236">0.20000000000000001</cx:pt>
          <cx:pt idx="5237">0.20000000000000001</cx:pt>
          <cx:pt idx="5238">0.20000000000000001</cx:pt>
          <cx:pt idx="5239">0.20000000000000001</cx:pt>
          <cx:pt idx="5240">0.20000000000000001</cx:pt>
          <cx:pt idx="5241">0.20000000000000001</cx:pt>
          <cx:pt idx="5242">0.20000000000000001</cx:pt>
          <cx:pt idx="5243">0.20000000000000001</cx:pt>
          <cx:pt idx="5244">0.20000000000000001</cx:pt>
          <cx:pt idx="5245">0.20000000000000001</cx:pt>
          <cx:pt idx="5246">0.20000000000000001</cx:pt>
          <cx:pt idx="5247">0.20000000000000001</cx:pt>
          <cx:pt idx="5248">0.20000000000000001</cx:pt>
          <cx:pt idx="5249">0.20000000000000001</cx:pt>
          <cx:pt idx="5250">0.20000000000000001</cx:pt>
          <cx:pt idx="5251">0.20000000000000001</cx:pt>
          <cx:pt idx="5252">0.20000000000000001</cx:pt>
          <cx:pt idx="5253">0.20000000000000001</cx:pt>
          <cx:pt idx="5254">0.20000000000000001</cx:pt>
          <cx:pt idx="5255">0.20000000000000001</cx:pt>
          <cx:pt idx="5256">0.20000000000000001</cx:pt>
          <cx:pt idx="5257">0.20000000000000001</cx:pt>
          <cx:pt idx="5258">0.20000000000000001</cx:pt>
          <cx:pt idx="5259">0.20000000000000001</cx:pt>
          <cx:pt idx="5260">0.20000000000000001</cx:pt>
          <cx:pt idx="5261">0.20000000000000001</cx:pt>
          <cx:pt idx="5262">0.20000000000000001</cx:pt>
          <cx:pt idx="5263">0.20000000000000001</cx:pt>
          <cx:pt idx="5264">0.20000000000000001</cx:pt>
          <cx:pt idx="5265">0.20000000000000001</cx:pt>
          <cx:pt idx="5266">0.20000000000000001</cx:pt>
          <cx:pt idx="5267">0.20000000000000001</cx:pt>
          <cx:pt idx="5268">0.20000000000000001</cx:pt>
          <cx:pt idx="5269">0.20000000000000001</cx:pt>
          <cx:pt idx="5270">0.20000000000000001</cx:pt>
          <cx:pt idx="5271">0.20000000000000001</cx:pt>
          <cx:pt idx="5272">0.20000000000000001</cx:pt>
          <cx:pt idx="5273">0.20000000000000001</cx:pt>
          <cx:pt idx="5274">0.20000000000000001</cx:pt>
          <cx:pt idx="5275">0.20000000000000001</cx:pt>
          <cx:pt idx="5276">0.20000000000000001</cx:pt>
          <cx:pt idx="5277">0.20000000000000001</cx:pt>
          <cx:pt idx="5278">0.20000000000000001</cx:pt>
          <cx:pt idx="5279">0.20000000000000001</cx:pt>
          <cx:pt idx="5280">0.20000000000000001</cx:pt>
          <cx:pt idx="5281">0.20000000000000001</cx:pt>
          <cx:pt idx="5282">0.20000000000000001</cx:pt>
          <cx:pt idx="5283">0.20000000000000001</cx:pt>
          <cx:pt idx="5284">0.20000000000000001</cx:pt>
          <cx:pt idx="5285">0.20000000000000001</cx:pt>
          <cx:pt idx="5286">0.20000000000000001</cx:pt>
          <cx:pt idx="5287">0.20000000000000001</cx:pt>
          <cx:pt idx="5288">0.20000000000000001</cx:pt>
          <cx:pt idx="5289">0.20000000000000001</cx:pt>
          <cx:pt idx="5290">0.20000000000000001</cx:pt>
          <cx:pt idx="5291">0.20000000000000001</cx:pt>
          <cx:pt idx="5292">0.18179999999999999</cx:pt>
          <cx:pt idx="5293">0.16669999999999999</cx:pt>
          <cx:pt idx="5294">0.16669999999999999</cx:pt>
          <cx:pt idx="5295">0.16669999999999999</cx:pt>
          <cx:pt idx="5296">0.16669999999999999</cx:pt>
          <cx:pt idx="5297">0.16669999999999999</cx:pt>
          <cx:pt idx="5298">0.16669999999999999</cx:pt>
          <cx:pt idx="5299">0.16669999999999999</cx:pt>
          <cx:pt idx="5300">0.16669999999999999</cx:pt>
          <cx:pt idx="5301">0.16669999999999999</cx:pt>
          <cx:pt idx="5302">0.16669999999999999</cx:pt>
          <cx:pt idx="5303">0.16669999999999999</cx:pt>
          <cx:pt idx="5304">0.16669999999999999</cx:pt>
          <cx:pt idx="5305">0.16669999999999999</cx:pt>
          <cx:pt idx="5306">0.16669999999999999</cx:pt>
          <cx:pt idx="5307">0.16669999999999999</cx:pt>
          <cx:pt idx="5308">0.16669999999999999</cx:pt>
          <cx:pt idx="5309">0.16669999999999999</cx:pt>
          <cx:pt idx="5310">0.16669999999999999</cx:pt>
          <cx:pt idx="5311">0.16669999999999999</cx:pt>
          <cx:pt idx="5312">0.16669999999999999</cx:pt>
          <cx:pt idx="5313">0.16669999999999999</cx:pt>
          <cx:pt idx="5314">0.16669999999999999</cx:pt>
          <cx:pt idx="5315">0.16669999999999999</cx:pt>
          <cx:pt idx="5316">0.16669999999999999</cx:pt>
          <cx:pt idx="5317">0.16669999999999999</cx:pt>
          <cx:pt idx="5318">0.16669999999999999</cx:pt>
          <cx:pt idx="5319">0.16669999999999999</cx:pt>
          <cx:pt idx="5320">0.16669999999999999</cx:pt>
          <cx:pt idx="5321">0.16669999999999999</cx:pt>
          <cx:pt idx="5322">0.16669999999999999</cx:pt>
          <cx:pt idx="5323">0.16669999999999999</cx:pt>
          <cx:pt idx="5324">0.16669999999999999</cx:pt>
          <cx:pt idx="5325">0.16669999999999999</cx:pt>
          <cx:pt idx="5326">0.16669999999999999</cx:pt>
          <cx:pt idx="5327">0.16669999999999999</cx:pt>
          <cx:pt idx="5328">0.16669999999999999</cx:pt>
          <cx:pt idx="5329">0.1429</cx:pt>
          <cx:pt idx="5330">0.1429</cx:pt>
          <cx:pt idx="5331">0.1429</cx:pt>
          <cx:pt idx="5332">0.1429</cx:pt>
          <cx:pt idx="5333">0.1429</cx:pt>
          <cx:pt idx="5334">0.1429</cx:pt>
          <cx:pt idx="5335">0.1429</cx:pt>
          <cx:pt idx="5336">0.1429</cx:pt>
          <cx:pt idx="5337">0.1429</cx:pt>
          <cx:pt idx="5338">0.1429</cx:pt>
          <cx:pt idx="5339">0.1429</cx:pt>
          <cx:pt idx="5340">0.1429</cx:pt>
          <cx:pt idx="5341">0.1429</cx:pt>
          <cx:pt idx="5342">0.1429</cx:pt>
          <cx:pt idx="5343">0.1429</cx:pt>
          <cx:pt idx="5344">0.1429</cx:pt>
          <cx:pt idx="5345">0.1429</cx:pt>
          <cx:pt idx="5346">0.125</cx:pt>
          <cx:pt idx="5347">0.125</cx:pt>
          <cx:pt idx="5348">0.125</cx:pt>
          <cx:pt idx="5349">0.125</cx:pt>
          <cx:pt idx="5350">0.125</cx:pt>
          <cx:pt idx="5351">0.125</cx:pt>
          <cx:pt idx="5352">0</cx:pt>
          <cx:pt idx="5353">0</cx:pt>
          <cx:pt idx="5354">0</cx:pt>
          <cx:pt idx="5355">0</cx:pt>
          <cx:pt idx="5356">0</cx:pt>
          <cx:pt idx="5357">0</cx:pt>
          <cx:pt idx="5358">0</cx:pt>
          <cx:pt idx="5359">0</cx:pt>
          <cx:pt idx="5360">0</cx:pt>
          <cx:pt idx="5361">0</cx:pt>
          <cx:pt idx="5362">0</cx:pt>
          <cx:pt idx="5363">0</cx:pt>
          <cx:pt idx="5364">0</cx:pt>
          <cx:pt idx="5365">0</cx:pt>
          <cx:pt idx="5366">0</cx:pt>
          <cx:pt idx="5367">0</cx:pt>
          <cx:pt idx="5368">0</cx:pt>
          <cx:pt idx="5369">0</cx:pt>
          <cx:pt idx="5370">0</cx:pt>
          <cx:pt idx="5371">0</cx:pt>
          <cx:pt idx="5372">0</cx:pt>
          <cx:pt idx="5373">0</cx:pt>
          <cx:pt idx="5374">0</cx:pt>
          <cx:pt idx="5375">0</cx:pt>
          <cx:pt idx="5376">0</cx:pt>
          <cx:pt idx="5377">0</cx:pt>
          <cx:pt idx="5378">0</cx:pt>
          <cx:pt idx="5379">0</cx:pt>
          <cx:pt idx="5380">0</cx:pt>
          <cx:pt idx="5381">0</cx:pt>
          <cx:pt idx="5382">0</cx:pt>
          <cx:pt idx="5383">0</cx:pt>
          <cx:pt idx="5384">0</cx:pt>
          <cx:pt idx="5385">0</cx:pt>
          <cx:pt idx="5386">0</cx:pt>
          <cx:pt idx="5387">0</cx:pt>
          <cx:pt idx="5388">0</cx:pt>
          <cx:pt idx="5389">0</cx:pt>
          <cx:pt idx="5390">0</cx:pt>
          <cx:pt idx="5391">0</cx:pt>
          <cx:pt idx="5392">0</cx:pt>
          <cx:pt idx="5393">0</cx:pt>
          <cx:pt idx="5394">0</cx:pt>
          <cx:pt idx="5395">0</cx:pt>
          <cx:pt idx="5396">0</cx:pt>
          <cx:pt idx="5397">0</cx:pt>
          <cx:pt idx="5398">0</cx:pt>
          <cx:pt idx="5399">0</cx:pt>
          <cx:pt idx="5400">0</cx:pt>
          <cx:pt idx="5401">0</cx:pt>
          <cx:pt idx="5402">0</cx:pt>
          <cx:pt idx="5403">0</cx:pt>
          <cx:pt idx="5404">0</cx:pt>
          <cx:pt idx="5405">0</cx:pt>
          <cx:pt idx="5406">0</cx:pt>
          <cx:pt idx="5407">0</cx:pt>
          <cx:pt idx="5408">0</cx:pt>
          <cx:pt idx="5409">0</cx:pt>
          <cx:pt idx="5410">0</cx:pt>
          <cx:pt idx="5411">0</cx:pt>
          <cx:pt idx="5412">0</cx:pt>
          <cx:pt idx="5413">0</cx:pt>
          <cx:pt idx="5414">0</cx:pt>
          <cx:pt idx="5415">0</cx:pt>
          <cx:pt idx="5416">0</cx:pt>
          <cx:pt idx="5417">0</cx:pt>
          <cx:pt idx="5418">0</cx:pt>
          <cx:pt idx="5419">0</cx:pt>
          <cx:pt idx="5420">0</cx:pt>
          <cx:pt idx="5421">0</cx:pt>
          <cx:pt idx="5422">0</cx:pt>
          <cx:pt idx="5423">0</cx:pt>
          <cx:pt idx="5424">0</cx:pt>
        </cx:lvl>
      </cx:numDim>
    </cx:data>
  </cx:chartData>
  <cx:chart>
    <cx:title pos="t" align="ctr" overlay="0">
      <cx:tx>
        <cx:txData>
          <cx:v>Success Rate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/>
            </a:rPr>
            <a:t>Success Rate Distribution</a:t>
          </a:r>
        </a:p>
      </cx:txPr>
    </cx:title>
    <cx:plotArea>
      <cx:plotAreaRegion>
        <cx:series layoutId="clusteredColumn" uniqueId="{FA4A7803-5B17-42F2-ACE2-756E96981AFF}">
          <cx:tx>
            <cx:txData>
              <cx:f>Sheet1!$F$1</cx:f>
              <cx:v>Success Rate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endParaRPr lang="en-US" sz="9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AB5CC12-A4E0-2B11-606D-A151BC9B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29EB6EB3-701D-FB5B-8138-23E3C27071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EDCD30C6-FC46-522E-DE87-1D08805DC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04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17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75D343-711F-4BE5-32BB-6E1170B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D18433C-CCDE-D7FD-E30D-F7A5781E4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5613FD8-ECEB-90F7-8E6B-F55459D85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3245079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52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such as Social networks, Biological networks , Financial networks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75D343-711F-4BE5-32BB-6E1170B4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D18433C-CCDE-D7FD-E30D-F7A5781E4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5613FD8-ECEB-90F7-8E6B-F55459D85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3245079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5D366DF-AB78-4BA4-C7EA-E3A0321E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D41AB639-844B-2434-0C6E-CC927DD9A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826D613C-61E8-5F09-73B0-367B73BE9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2112513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2274C74-8DD4-9F4C-B9A7-314D9CB6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8B6492A1-83DC-79D8-D180-324F5A216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222F321-A57E-54E7-C0DC-0C0E5E2DE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195400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הצגה קצרה של הרקע: הבעיה, הצורך לפיתוח המערכת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547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32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CD8345-0AB1-84A6-EB8B-9A721CC0A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5EC607A-BD86-569A-16A7-B25955AD74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4FE13668-F2F2-0753-CBC1-487082FAC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2521587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3EF9B4C9-ECA6-6A53-E480-BBE0839E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8D69BD2-5BE5-8C66-7287-12DD747E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C6C4BB3E-CBDF-3242-7B28-AD4625819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Select a predetermined percentage of the graph edges.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Concatenate node embeddings of the source and destination node for each 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Pass the embeddings to the discriminator which outputs a prediction score for each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Score is between 0 and 1, where scores closer to 1 suggest a higher relevance of the citation link.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These scores are then converted into binary predictions using a threshold (commonly 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 &gt; 0.5 means citation is relevant, otherwise it’s not relevant</a:t>
            </a:r>
          </a:p>
        </p:txBody>
      </p:sp>
    </p:spTree>
    <p:extLst>
      <p:ext uri="{BB962C8B-B14F-4D97-AF65-F5344CB8AC3E}">
        <p14:creationId xmlns:p14="http://schemas.microsoft.com/office/powerpoint/2010/main" val="159507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הדרישות המרכזיות של המערכת</a:t>
            </a:r>
            <a:endParaRPr lang="en-IL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4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F4AA775-B1ED-88D8-9814-3DD182D5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BE0E669-13ED-15A2-63FA-A9D57B117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D782D78-45BD-A6F4-8E20-63D0E5CDC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82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E551836-D50D-A1AB-0684-E2E3869D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67692CEF-2EE1-44B1-91BD-1382DD59E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56CEB95-799B-F37C-1153-8042A1826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8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29CB5D68-9BD4-33C7-A515-BE46B358E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100712BE-4725-7547-B100-D1815C65E2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A7A7F29-4904-CDD3-0B57-355E3EC16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קצרה של הרקע: הבעיה, הצורך לפיתוח המערכת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8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lia054/Citation-Predictions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D_aWXf2Je4?feature=oembed" TargetMode="External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675050" y="736224"/>
            <a:ext cx="3662011" cy="464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Capstone Project Phase B</a:t>
            </a:r>
            <a:r>
              <a:rPr lang="he-IL" sz="1600" dirty="0"/>
              <a:t> </a:t>
            </a:r>
            <a:r>
              <a:rPr lang="en-US" sz="1600" dirty="0"/>
              <a:t> - 61999 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7244640" y="1447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7270647" y="2221951"/>
            <a:ext cx="1027688" cy="526167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1388013" y="2787977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26.png" descr="A blue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F18EB6A-D2A8-B731-BF25-02E34A67F6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1594" y="12016"/>
            <a:ext cx="3060441" cy="6752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Google Shape;82;p21">
            <a:extLst>
              <a:ext uri="{FF2B5EF4-FFF2-40B4-BE49-F238E27FC236}">
                <a16:creationId xmlns:a16="http://schemas.microsoft.com/office/drawing/2014/main" id="{EFFAB02F-E1EC-DE42-D8E2-5A2A3EE5FF67}"/>
              </a:ext>
            </a:extLst>
          </p:cNvPr>
          <p:cNvSpPr txBox="1">
            <a:spLocks/>
          </p:cNvSpPr>
          <p:nvPr/>
        </p:nvSpPr>
        <p:spPr>
          <a:xfrm>
            <a:off x="2367547" y="3095015"/>
            <a:ext cx="1828289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000" b="1" dirty="0"/>
              <a:t>Biran Fridman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4" name="Picture 2" descr="profile image">
            <a:extLst>
              <a:ext uri="{FF2B5EF4-FFF2-40B4-BE49-F238E27FC236}">
                <a16:creationId xmlns:a16="http://schemas.microsoft.com/office/drawing/2014/main" id="{72B10F4C-CD6A-8672-FB14-1E53E5FF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32" y="1731038"/>
            <a:ext cx="1263600" cy="126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E5CA7-E24C-21CD-5CF0-52BF5FA0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30" y="1781632"/>
            <a:ext cx="1263520" cy="12635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2;p21">
            <a:extLst>
              <a:ext uri="{FF2B5EF4-FFF2-40B4-BE49-F238E27FC236}">
                <a16:creationId xmlns:a16="http://schemas.microsoft.com/office/drawing/2014/main" id="{FF4F6053-A1A1-B49C-D093-4761EDC92156}"/>
              </a:ext>
            </a:extLst>
          </p:cNvPr>
          <p:cNvSpPr txBox="1">
            <a:spLocks/>
          </p:cNvSpPr>
          <p:nvPr/>
        </p:nvSpPr>
        <p:spPr>
          <a:xfrm>
            <a:off x="4951452" y="3049171"/>
            <a:ext cx="102556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000" b="1" dirty="0"/>
              <a:t>Ilya Lev</a:t>
            </a:r>
          </a:p>
        </p:txBody>
      </p:sp>
      <p:sp>
        <p:nvSpPr>
          <p:cNvPr id="7" name="Google Shape;82;p21">
            <a:extLst>
              <a:ext uri="{FF2B5EF4-FFF2-40B4-BE49-F238E27FC236}">
                <a16:creationId xmlns:a16="http://schemas.microsoft.com/office/drawing/2014/main" id="{452600BB-8556-3C9E-002C-EA6CA4A7A8B5}"/>
              </a:ext>
            </a:extLst>
          </p:cNvPr>
          <p:cNvSpPr txBox="1">
            <a:spLocks/>
          </p:cNvSpPr>
          <p:nvPr/>
        </p:nvSpPr>
        <p:spPr>
          <a:xfrm>
            <a:off x="1493384" y="1207901"/>
            <a:ext cx="5929607" cy="61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/>
              <a:t>Citation Prediction using GAN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8" name="Google Shape;82;p21">
            <a:extLst>
              <a:ext uri="{FF2B5EF4-FFF2-40B4-BE49-F238E27FC236}">
                <a16:creationId xmlns:a16="http://schemas.microsoft.com/office/drawing/2014/main" id="{6FCAF34C-9F65-209C-E381-7E4ED9A0B373}"/>
              </a:ext>
            </a:extLst>
          </p:cNvPr>
          <p:cNvSpPr txBox="1">
            <a:spLocks/>
          </p:cNvSpPr>
          <p:nvPr/>
        </p:nvSpPr>
        <p:spPr>
          <a:xfrm>
            <a:off x="2808343" y="3805568"/>
            <a:ext cx="3283374" cy="109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800" dirty="0"/>
              <a:t>Supervisors</a:t>
            </a:r>
            <a:r>
              <a:rPr lang="he-IL" sz="1800" dirty="0"/>
              <a:t>:</a:t>
            </a:r>
            <a:endParaRPr lang="en-US" sz="1800" dirty="0"/>
          </a:p>
          <a:p>
            <a:pPr algn="ctr"/>
            <a:r>
              <a:rPr lang="en-US" sz="1800" dirty="0">
                <a:solidFill>
                  <a:schemeClr val="accent3"/>
                </a:solidFill>
              </a:rPr>
              <a:t>Dr. Renata Avros</a:t>
            </a:r>
          </a:p>
          <a:p>
            <a:pPr algn="ctr"/>
            <a:r>
              <a:rPr lang="en-US" sz="1800" dirty="0">
                <a:solidFill>
                  <a:schemeClr val="accent3"/>
                </a:solidFill>
              </a:rPr>
              <a:t>Prof. Zeev Volkovich</a:t>
            </a:r>
          </a:p>
        </p:txBody>
      </p:sp>
      <p:grpSp>
        <p:nvGrpSpPr>
          <p:cNvPr id="231" name="Google Shape;775;p38">
            <a:extLst>
              <a:ext uri="{FF2B5EF4-FFF2-40B4-BE49-F238E27FC236}">
                <a16:creationId xmlns:a16="http://schemas.microsoft.com/office/drawing/2014/main" id="{6BECC26E-AD7A-6528-7E02-445A0306DDF4}"/>
              </a:ext>
            </a:extLst>
          </p:cNvPr>
          <p:cNvGrpSpPr/>
          <p:nvPr/>
        </p:nvGrpSpPr>
        <p:grpSpPr>
          <a:xfrm>
            <a:off x="534281" y="3414279"/>
            <a:ext cx="1804108" cy="1419060"/>
            <a:chOff x="2735825" y="2251925"/>
            <a:chExt cx="1386775" cy="1101400"/>
          </a:xfrm>
        </p:grpSpPr>
        <p:sp>
          <p:nvSpPr>
            <p:cNvPr id="232" name="Google Shape;776;p38">
              <a:extLst>
                <a:ext uri="{FF2B5EF4-FFF2-40B4-BE49-F238E27FC236}">
                  <a16:creationId xmlns:a16="http://schemas.microsoft.com/office/drawing/2014/main" id="{0286B5CE-EE75-3F6B-4459-B8357CEF44FA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77;p38">
              <a:extLst>
                <a:ext uri="{FF2B5EF4-FFF2-40B4-BE49-F238E27FC236}">
                  <a16:creationId xmlns:a16="http://schemas.microsoft.com/office/drawing/2014/main" id="{CFF0658F-21A5-469A-4851-F6E17606C2D6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778;p38">
              <a:extLst>
                <a:ext uri="{FF2B5EF4-FFF2-40B4-BE49-F238E27FC236}">
                  <a16:creationId xmlns:a16="http://schemas.microsoft.com/office/drawing/2014/main" id="{8B709F84-62AC-48D6-668E-377C172AD5F8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779;p38">
              <a:extLst>
                <a:ext uri="{FF2B5EF4-FFF2-40B4-BE49-F238E27FC236}">
                  <a16:creationId xmlns:a16="http://schemas.microsoft.com/office/drawing/2014/main" id="{49E28E58-A75B-9457-B320-886FC3543B22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80;p38">
              <a:extLst>
                <a:ext uri="{FF2B5EF4-FFF2-40B4-BE49-F238E27FC236}">
                  <a16:creationId xmlns:a16="http://schemas.microsoft.com/office/drawing/2014/main" id="{E34530F5-531A-8EE7-662D-A2F691FD7AD8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81;p38">
              <a:extLst>
                <a:ext uri="{FF2B5EF4-FFF2-40B4-BE49-F238E27FC236}">
                  <a16:creationId xmlns:a16="http://schemas.microsoft.com/office/drawing/2014/main" id="{0C5D5B2F-F8B7-591A-F6AB-9DFA7C218835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82;p38">
              <a:extLst>
                <a:ext uri="{FF2B5EF4-FFF2-40B4-BE49-F238E27FC236}">
                  <a16:creationId xmlns:a16="http://schemas.microsoft.com/office/drawing/2014/main" id="{FA06B96D-1760-08D6-575E-018094CCB6D7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83;p38">
              <a:extLst>
                <a:ext uri="{FF2B5EF4-FFF2-40B4-BE49-F238E27FC236}">
                  <a16:creationId xmlns:a16="http://schemas.microsoft.com/office/drawing/2014/main" id="{9E92D61C-A787-BEAF-9223-99C797D7BB6B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84;p38">
              <a:extLst>
                <a:ext uri="{FF2B5EF4-FFF2-40B4-BE49-F238E27FC236}">
                  <a16:creationId xmlns:a16="http://schemas.microsoft.com/office/drawing/2014/main" id="{928B3F5E-8415-BD7C-350E-FCF3BC7CF0A9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85;p38">
              <a:extLst>
                <a:ext uri="{FF2B5EF4-FFF2-40B4-BE49-F238E27FC236}">
                  <a16:creationId xmlns:a16="http://schemas.microsoft.com/office/drawing/2014/main" id="{CAD36727-2326-EEF6-AB95-754D135751F6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86;p38">
              <a:extLst>
                <a:ext uri="{FF2B5EF4-FFF2-40B4-BE49-F238E27FC236}">
                  <a16:creationId xmlns:a16="http://schemas.microsoft.com/office/drawing/2014/main" id="{795D06AA-3B4E-D33D-122B-743AEE67A88E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87;p38">
              <a:extLst>
                <a:ext uri="{FF2B5EF4-FFF2-40B4-BE49-F238E27FC236}">
                  <a16:creationId xmlns:a16="http://schemas.microsoft.com/office/drawing/2014/main" id="{CBC4AFEE-49AE-9BF9-823F-EF806E94B442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8;p38">
              <a:extLst>
                <a:ext uri="{FF2B5EF4-FFF2-40B4-BE49-F238E27FC236}">
                  <a16:creationId xmlns:a16="http://schemas.microsoft.com/office/drawing/2014/main" id="{72E5182C-C233-E287-2B40-9181200D1EDF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89;p38">
              <a:extLst>
                <a:ext uri="{FF2B5EF4-FFF2-40B4-BE49-F238E27FC236}">
                  <a16:creationId xmlns:a16="http://schemas.microsoft.com/office/drawing/2014/main" id="{FF39FA15-07C9-B34E-A1E1-B68A9B1A53AC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90;p38">
              <a:extLst>
                <a:ext uri="{FF2B5EF4-FFF2-40B4-BE49-F238E27FC236}">
                  <a16:creationId xmlns:a16="http://schemas.microsoft.com/office/drawing/2014/main" id="{46ABB336-1D4D-29EA-2D8C-F9FE3D9BF30E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91;p38">
              <a:extLst>
                <a:ext uri="{FF2B5EF4-FFF2-40B4-BE49-F238E27FC236}">
                  <a16:creationId xmlns:a16="http://schemas.microsoft.com/office/drawing/2014/main" id="{798D5501-1F71-38FF-8B14-349806B67E7C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92;p38">
              <a:extLst>
                <a:ext uri="{FF2B5EF4-FFF2-40B4-BE49-F238E27FC236}">
                  <a16:creationId xmlns:a16="http://schemas.microsoft.com/office/drawing/2014/main" id="{1EA17D95-BADD-3CBC-F1E4-DCB4EE0767FD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793;p38">
              <a:extLst>
                <a:ext uri="{FF2B5EF4-FFF2-40B4-BE49-F238E27FC236}">
                  <a16:creationId xmlns:a16="http://schemas.microsoft.com/office/drawing/2014/main" id="{0D3A7689-0A13-3DA4-C52D-39CF56B5134C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94;p38">
              <a:extLst>
                <a:ext uri="{FF2B5EF4-FFF2-40B4-BE49-F238E27FC236}">
                  <a16:creationId xmlns:a16="http://schemas.microsoft.com/office/drawing/2014/main" id="{BDE67EFA-3DE1-7671-8CA0-AE2B88BFFDAA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95;p38">
              <a:extLst>
                <a:ext uri="{FF2B5EF4-FFF2-40B4-BE49-F238E27FC236}">
                  <a16:creationId xmlns:a16="http://schemas.microsoft.com/office/drawing/2014/main" id="{67CAE5FA-E1F2-32E2-D8AC-498E69B44CB4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96;p38">
              <a:extLst>
                <a:ext uri="{FF2B5EF4-FFF2-40B4-BE49-F238E27FC236}">
                  <a16:creationId xmlns:a16="http://schemas.microsoft.com/office/drawing/2014/main" id="{EF34DA2F-A1D7-8856-59F6-29D7CC42679F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97;p38">
              <a:extLst>
                <a:ext uri="{FF2B5EF4-FFF2-40B4-BE49-F238E27FC236}">
                  <a16:creationId xmlns:a16="http://schemas.microsoft.com/office/drawing/2014/main" id="{71039C74-376D-2CBA-FAED-329CA71FBAA0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98;p38">
              <a:extLst>
                <a:ext uri="{FF2B5EF4-FFF2-40B4-BE49-F238E27FC236}">
                  <a16:creationId xmlns:a16="http://schemas.microsoft.com/office/drawing/2014/main" id="{7AF0EB15-A220-0184-ED51-0CB292ED75F5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799;p38">
              <a:extLst>
                <a:ext uri="{FF2B5EF4-FFF2-40B4-BE49-F238E27FC236}">
                  <a16:creationId xmlns:a16="http://schemas.microsoft.com/office/drawing/2014/main" id="{19B6D094-DA19-E514-E816-14B899E771EA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00;p38">
              <a:extLst>
                <a:ext uri="{FF2B5EF4-FFF2-40B4-BE49-F238E27FC236}">
                  <a16:creationId xmlns:a16="http://schemas.microsoft.com/office/drawing/2014/main" id="{12F5B2E8-861A-5DA9-DDCE-B201C6E36EB4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01;p38">
              <a:extLst>
                <a:ext uri="{FF2B5EF4-FFF2-40B4-BE49-F238E27FC236}">
                  <a16:creationId xmlns:a16="http://schemas.microsoft.com/office/drawing/2014/main" id="{3043191D-084B-AB3C-DD5B-B6B700A1CD5E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02;p38">
              <a:extLst>
                <a:ext uri="{FF2B5EF4-FFF2-40B4-BE49-F238E27FC236}">
                  <a16:creationId xmlns:a16="http://schemas.microsoft.com/office/drawing/2014/main" id="{B837C886-05CE-3A1D-1540-B3A613137722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03;p38">
              <a:extLst>
                <a:ext uri="{FF2B5EF4-FFF2-40B4-BE49-F238E27FC236}">
                  <a16:creationId xmlns:a16="http://schemas.microsoft.com/office/drawing/2014/main" id="{A1143F52-13FD-B1D2-2D53-9F083E0C258C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04;p38">
              <a:extLst>
                <a:ext uri="{FF2B5EF4-FFF2-40B4-BE49-F238E27FC236}">
                  <a16:creationId xmlns:a16="http://schemas.microsoft.com/office/drawing/2014/main" id="{3A93E283-BBAE-DB4E-2B29-6C46225C939D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05;p38">
              <a:extLst>
                <a:ext uri="{FF2B5EF4-FFF2-40B4-BE49-F238E27FC236}">
                  <a16:creationId xmlns:a16="http://schemas.microsoft.com/office/drawing/2014/main" id="{371051F7-2E94-D880-7AF4-75509165A471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06;p38">
              <a:extLst>
                <a:ext uri="{FF2B5EF4-FFF2-40B4-BE49-F238E27FC236}">
                  <a16:creationId xmlns:a16="http://schemas.microsoft.com/office/drawing/2014/main" id="{13E102F7-9D14-44B8-98AA-84304D5ABE8D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07;p38">
              <a:extLst>
                <a:ext uri="{FF2B5EF4-FFF2-40B4-BE49-F238E27FC236}">
                  <a16:creationId xmlns:a16="http://schemas.microsoft.com/office/drawing/2014/main" id="{D53D5062-C1B2-FF85-FFFA-01BDDE21C178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08;p38">
              <a:extLst>
                <a:ext uri="{FF2B5EF4-FFF2-40B4-BE49-F238E27FC236}">
                  <a16:creationId xmlns:a16="http://schemas.microsoft.com/office/drawing/2014/main" id="{3AE5F4F8-B464-171C-54EF-41A61BA38278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09;p38">
              <a:extLst>
                <a:ext uri="{FF2B5EF4-FFF2-40B4-BE49-F238E27FC236}">
                  <a16:creationId xmlns:a16="http://schemas.microsoft.com/office/drawing/2014/main" id="{3173E11F-540A-216B-D88D-839E5F8B535E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10;p38">
              <a:extLst>
                <a:ext uri="{FF2B5EF4-FFF2-40B4-BE49-F238E27FC236}">
                  <a16:creationId xmlns:a16="http://schemas.microsoft.com/office/drawing/2014/main" id="{1A830971-7C43-DC3C-E5F2-59C086F6E16F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11;p38">
              <a:extLst>
                <a:ext uri="{FF2B5EF4-FFF2-40B4-BE49-F238E27FC236}">
                  <a16:creationId xmlns:a16="http://schemas.microsoft.com/office/drawing/2014/main" id="{B2A1D0C4-A3B7-D10F-CFB7-ABBAC3C1437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12;p38">
              <a:extLst>
                <a:ext uri="{FF2B5EF4-FFF2-40B4-BE49-F238E27FC236}">
                  <a16:creationId xmlns:a16="http://schemas.microsoft.com/office/drawing/2014/main" id="{D7CE78D5-5E27-AD78-0C66-54E4E729FB5C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13;p38">
              <a:extLst>
                <a:ext uri="{FF2B5EF4-FFF2-40B4-BE49-F238E27FC236}">
                  <a16:creationId xmlns:a16="http://schemas.microsoft.com/office/drawing/2014/main" id="{D72D5AC2-5DE3-B9BC-965D-0A744AA2E7CF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14;p38">
              <a:extLst>
                <a:ext uri="{FF2B5EF4-FFF2-40B4-BE49-F238E27FC236}">
                  <a16:creationId xmlns:a16="http://schemas.microsoft.com/office/drawing/2014/main" id="{23F4CEFA-91DF-247C-F02C-45BD977510B5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15;p38">
              <a:extLst>
                <a:ext uri="{FF2B5EF4-FFF2-40B4-BE49-F238E27FC236}">
                  <a16:creationId xmlns:a16="http://schemas.microsoft.com/office/drawing/2014/main" id="{9DCD14B6-A3D5-8BD3-B798-8EE5E07B3B04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16;p38">
              <a:extLst>
                <a:ext uri="{FF2B5EF4-FFF2-40B4-BE49-F238E27FC236}">
                  <a16:creationId xmlns:a16="http://schemas.microsoft.com/office/drawing/2014/main" id="{921D70B1-13AD-A107-69E8-6C19BC5171E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17;p38">
              <a:extLst>
                <a:ext uri="{FF2B5EF4-FFF2-40B4-BE49-F238E27FC236}">
                  <a16:creationId xmlns:a16="http://schemas.microsoft.com/office/drawing/2014/main" id="{5D00F736-8E41-6ED2-827F-C76E9D8864E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18;p38">
              <a:extLst>
                <a:ext uri="{FF2B5EF4-FFF2-40B4-BE49-F238E27FC236}">
                  <a16:creationId xmlns:a16="http://schemas.microsoft.com/office/drawing/2014/main" id="{FB1A62F9-3724-B54E-B222-864AC09E10E3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19;p38">
              <a:extLst>
                <a:ext uri="{FF2B5EF4-FFF2-40B4-BE49-F238E27FC236}">
                  <a16:creationId xmlns:a16="http://schemas.microsoft.com/office/drawing/2014/main" id="{EFCC0DE4-76E8-DFBE-BF8B-EF896F743842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20;p38">
              <a:extLst>
                <a:ext uri="{FF2B5EF4-FFF2-40B4-BE49-F238E27FC236}">
                  <a16:creationId xmlns:a16="http://schemas.microsoft.com/office/drawing/2014/main" id="{E4E14E31-A5F3-AE6F-E6D2-BA6B285ED9B4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21;p38">
              <a:extLst>
                <a:ext uri="{FF2B5EF4-FFF2-40B4-BE49-F238E27FC236}">
                  <a16:creationId xmlns:a16="http://schemas.microsoft.com/office/drawing/2014/main" id="{68FD36C3-1EAD-2FE9-1E1D-F1AEA3D8C6E4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22;p38">
              <a:extLst>
                <a:ext uri="{FF2B5EF4-FFF2-40B4-BE49-F238E27FC236}">
                  <a16:creationId xmlns:a16="http://schemas.microsoft.com/office/drawing/2014/main" id="{77A87A59-0277-544B-A349-C9494A2A4451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23;p38">
              <a:extLst>
                <a:ext uri="{FF2B5EF4-FFF2-40B4-BE49-F238E27FC236}">
                  <a16:creationId xmlns:a16="http://schemas.microsoft.com/office/drawing/2014/main" id="{387831E5-B4F0-605D-2500-084775D060F9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24;p38">
              <a:extLst>
                <a:ext uri="{FF2B5EF4-FFF2-40B4-BE49-F238E27FC236}">
                  <a16:creationId xmlns:a16="http://schemas.microsoft.com/office/drawing/2014/main" id="{4F521C7B-6B0B-EB31-91CA-7B2FAF7FE8D2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25;p38">
              <a:extLst>
                <a:ext uri="{FF2B5EF4-FFF2-40B4-BE49-F238E27FC236}">
                  <a16:creationId xmlns:a16="http://schemas.microsoft.com/office/drawing/2014/main" id="{289579E8-A6E8-D4E7-FDFD-AD44FF18C4C8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26;p38">
              <a:extLst>
                <a:ext uri="{FF2B5EF4-FFF2-40B4-BE49-F238E27FC236}">
                  <a16:creationId xmlns:a16="http://schemas.microsoft.com/office/drawing/2014/main" id="{9A966CAB-4755-6A7A-F023-332DC3C6AE3F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27;p38">
              <a:extLst>
                <a:ext uri="{FF2B5EF4-FFF2-40B4-BE49-F238E27FC236}">
                  <a16:creationId xmlns:a16="http://schemas.microsoft.com/office/drawing/2014/main" id="{73ED7183-7954-442E-FEF1-C84D2CAC57CB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28;p38">
              <a:extLst>
                <a:ext uri="{FF2B5EF4-FFF2-40B4-BE49-F238E27FC236}">
                  <a16:creationId xmlns:a16="http://schemas.microsoft.com/office/drawing/2014/main" id="{7CC3C170-6B7A-52C2-624E-E2CBAE1F6F3E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29;p38">
              <a:extLst>
                <a:ext uri="{FF2B5EF4-FFF2-40B4-BE49-F238E27FC236}">
                  <a16:creationId xmlns:a16="http://schemas.microsoft.com/office/drawing/2014/main" id="{BF4D73E5-79C1-69D0-6D13-73816136EEAA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0;p38">
              <a:extLst>
                <a:ext uri="{FF2B5EF4-FFF2-40B4-BE49-F238E27FC236}">
                  <a16:creationId xmlns:a16="http://schemas.microsoft.com/office/drawing/2014/main" id="{33EA44AA-5FA7-A924-A2B5-2B98A1957308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1;p38">
              <a:extLst>
                <a:ext uri="{FF2B5EF4-FFF2-40B4-BE49-F238E27FC236}">
                  <a16:creationId xmlns:a16="http://schemas.microsoft.com/office/drawing/2014/main" id="{FBDE76A2-448A-FACF-A335-32E5A000231F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2;p38">
              <a:extLst>
                <a:ext uri="{FF2B5EF4-FFF2-40B4-BE49-F238E27FC236}">
                  <a16:creationId xmlns:a16="http://schemas.microsoft.com/office/drawing/2014/main" id="{1A60A746-CBC9-178D-B328-A07C9B3E9A41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3;p38">
              <a:extLst>
                <a:ext uri="{FF2B5EF4-FFF2-40B4-BE49-F238E27FC236}">
                  <a16:creationId xmlns:a16="http://schemas.microsoft.com/office/drawing/2014/main" id="{7C1456AF-4C3B-5945-800D-228AE49557D7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4;p38">
              <a:extLst>
                <a:ext uri="{FF2B5EF4-FFF2-40B4-BE49-F238E27FC236}">
                  <a16:creationId xmlns:a16="http://schemas.microsoft.com/office/drawing/2014/main" id="{9CF0BD6D-047F-42F6-4B0F-FA671D446CF2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5;p38">
              <a:extLst>
                <a:ext uri="{FF2B5EF4-FFF2-40B4-BE49-F238E27FC236}">
                  <a16:creationId xmlns:a16="http://schemas.microsoft.com/office/drawing/2014/main" id="{C4F93B7B-474C-F489-17EF-13AD35304FFE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;p38">
              <a:extLst>
                <a:ext uri="{FF2B5EF4-FFF2-40B4-BE49-F238E27FC236}">
                  <a16:creationId xmlns:a16="http://schemas.microsoft.com/office/drawing/2014/main" id="{A64C76EF-CF61-C6CF-74AF-0D5A5629178B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7;p38">
              <a:extLst>
                <a:ext uri="{FF2B5EF4-FFF2-40B4-BE49-F238E27FC236}">
                  <a16:creationId xmlns:a16="http://schemas.microsoft.com/office/drawing/2014/main" id="{36848A88-6F73-B6B9-6043-1E087E1CAA28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8;p38">
              <a:extLst>
                <a:ext uri="{FF2B5EF4-FFF2-40B4-BE49-F238E27FC236}">
                  <a16:creationId xmlns:a16="http://schemas.microsoft.com/office/drawing/2014/main" id="{FD57FD9D-C372-8A10-D942-178CDCFECFD5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9;p38">
              <a:extLst>
                <a:ext uri="{FF2B5EF4-FFF2-40B4-BE49-F238E27FC236}">
                  <a16:creationId xmlns:a16="http://schemas.microsoft.com/office/drawing/2014/main" id="{C14F65FA-5574-4C49-5053-8B279964BFEB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40;p38">
              <a:extLst>
                <a:ext uri="{FF2B5EF4-FFF2-40B4-BE49-F238E27FC236}">
                  <a16:creationId xmlns:a16="http://schemas.microsoft.com/office/drawing/2014/main" id="{BC16F542-197F-36CF-A7AE-9FE42EC3CE56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41;p38">
              <a:extLst>
                <a:ext uri="{FF2B5EF4-FFF2-40B4-BE49-F238E27FC236}">
                  <a16:creationId xmlns:a16="http://schemas.microsoft.com/office/drawing/2014/main" id="{CBDD6080-DD8E-B8DD-C995-3E2AC267F6FC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42;p38">
              <a:extLst>
                <a:ext uri="{FF2B5EF4-FFF2-40B4-BE49-F238E27FC236}">
                  <a16:creationId xmlns:a16="http://schemas.microsoft.com/office/drawing/2014/main" id="{ABBB4212-0DE2-FA6E-77AE-D44402C86A3D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43;p38">
              <a:extLst>
                <a:ext uri="{FF2B5EF4-FFF2-40B4-BE49-F238E27FC236}">
                  <a16:creationId xmlns:a16="http://schemas.microsoft.com/office/drawing/2014/main" id="{431F9630-469A-8D20-5B5D-57EBABB86E02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44;p38">
              <a:extLst>
                <a:ext uri="{FF2B5EF4-FFF2-40B4-BE49-F238E27FC236}">
                  <a16:creationId xmlns:a16="http://schemas.microsoft.com/office/drawing/2014/main" id="{048D98C8-E756-40BE-A78F-327F3D6DB677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45;p38">
              <a:extLst>
                <a:ext uri="{FF2B5EF4-FFF2-40B4-BE49-F238E27FC236}">
                  <a16:creationId xmlns:a16="http://schemas.microsoft.com/office/drawing/2014/main" id="{7F152406-169A-FBD4-E780-1655EB5EA139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46;p38">
              <a:extLst>
                <a:ext uri="{FF2B5EF4-FFF2-40B4-BE49-F238E27FC236}">
                  <a16:creationId xmlns:a16="http://schemas.microsoft.com/office/drawing/2014/main" id="{CF02D6AD-CCC7-B53E-C6D7-6EC5D4EE521B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47;p38">
              <a:extLst>
                <a:ext uri="{FF2B5EF4-FFF2-40B4-BE49-F238E27FC236}">
                  <a16:creationId xmlns:a16="http://schemas.microsoft.com/office/drawing/2014/main" id="{06C4C095-1247-54DC-8585-0C2CE3290909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48;p38">
              <a:extLst>
                <a:ext uri="{FF2B5EF4-FFF2-40B4-BE49-F238E27FC236}">
                  <a16:creationId xmlns:a16="http://schemas.microsoft.com/office/drawing/2014/main" id="{54A0BA2B-08B0-7A45-EFFA-0C42CCD92E87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49;p38">
              <a:extLst>
                <a:ext uri="{FF2B5EF4-FFF2-40B4-BE49-F238E27FC236}">
                  <a16:creationId xmlns:a16="http://schemas.microsoft.com/office/drawing/2014/main" id="{BC5DA8D5-5A54-712A-A0EC-5C4CDD1D34A3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50;p38">
              <a:extLst>
                <a:ext uri="{FF2B5EF4-FFF2-40B4-BE49-F238E27FC236}">
                  <a16:creationId xmlns:a16="http://schemas.microsoft.com/office/drawing/2014/main" id="{399B152C-780C-C8CC-C906-7CDAD8C75697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51;p38">
              <a:extLst>
                <a:ext uri="{FF2B5EF4-FFF2-40B4-BE49-F238E27FC236}">
                  <a16:creationId xmlns:a16="http://schemas.microsoft.com/office/drawing/2014/main" id="{46701A9B-C7E3-B65A-AE42-36283220F601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52;p38">
              <a:extLst>
                <a:ext uri="{FF2B5EF4-FFF2-40B4-BE49-F238E27FC236}">
                  <a16:creationId xmlns:a16="http://schemas.microsoft.com/office/drawing/2014/main" id="{818441B7-B97F-F49B-2DB0-0F8EE20BE61B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53;p38">
              <a:extLst>
                <a:ext uri="{FF2B5EF4-FFF2-40B4-BE49-F238E27FC236}">
                  <a16:creationId xmlns:a16="http://schemas.microsoft.com/office/drawing/2014/main" id="{BD29069B-D948-56DD-222D-EE98C464B79D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54;p38">
              <a:extLst>
                <a:ext uri="{FF2B5EF4-FFF2-40B4-BE49-F238E27FC236}">
                  <a16:creationId xmlns:a16="http://schemas.microsoft.com/office/drawing/2014/main" id="{A03514C2-9153-9DB4-F44E-7DD58ADA85BC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55;p38">
              <a:extLst>
                <a:ext uri="{FF2B5EF4-FFF2-40B4-BE49-F238E27FC236}">
                  <a16:creationId xmlns:a16="http://schemas.microsoft.com/office/drawing/2014/main" id="{C09C3D82-4DAB-6D05-7EB5-C0B9A58003A0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56;p38">
              <a:extLst>
                <a:ext uri="{FF2B5EF4-FFF2-40B4-BE49-F238E27FC236}">
                  <a16:creationId xmlns:a16="http://schemas.microsoft.com/office/drawing/2014/main" id="{897EAC55-EEAE-9067-BC62-EFE7945E6401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57;p38">
              <a:extLst>
                <a:ext uri="{FF2B5EF4-FFF2-40B4-BE49-F238E27FC236}">
                  <a16:creationId xmlns:a16="http://schemas.microsoft.com/office/drawing/2014/main" id="{47B56875-93E2-032F-1A43-AA8DBD1F441D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58;p38">
              <a:extLst>
                <a:ext uri="{FF2B5EF4-FFF2-40B4-BE49-F238E27FC236}">
                  <a16:creationId xmlns:a16="http://schemas.microsoft.com/office/drawing/2014/main" id="{09D22F00-2A94-56CF-B43B-7C9F16DDD05F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6225D0-A3CD-DEB4-D3ED-81C1AFB30B14}"/>
              </a:ext>
            </a:extLst>
          </p:cNvPr>
          <p:cNvSpPr txBox="1"/>
          <p:nvPr/>
        </p:nvSpPr>
        <p:spPr>
          <a:xfrm>
            <a:off x="3531055" y="3635071"/>
            <a:ext cx="3662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los Text Medium" panose="020B0604020202020204" charset="0"/>
                <a:cs typeface="Golos Text Medium" panose="020B0604020202020204" charset="0"/>
                <a:hlinkClick r:id="rId6"/>
              </a:rPr>
              <a:t>GitHub Repository</a:t>
            </a:r>
            <a:endParaRPr lang="en-IL" dirty="0">
              <a:latin typeface="Golos Text Medium" panose="020B0604020202020204" charset="0"/>
              <a:cs typeface="Golos Text Medium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4863C1-52DF-F512-1848-9022460E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84" y="679000"/>
            <a:ext cx="4589438" cy="415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80;p15">
            <a:extLst>
              <a:ext uri="{FF2B5EF4-FFF2-40B4-BE49-F238E27FC236}">
                <a16:creationId xmlns:a16="http://schemas.microsoft.com/office/drawing/2014/main" id="{B2D43F15-FAF8-12E4-E7DE-3A194BDB8F23}"/>
              </a:ext>
            </a:extLst>
          </p:cNvPr>
          <p:cNvSpPr txBox="1">
            <a:spLocks/>
          </p:cNvSpPr>
          <p:nvPr/>
        </p:nvSpPr>
        <p:spPr>
          <a:xfrm>
            <a:off x="1637046" y="-133358"/>
            <a:ext cx="6307476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  <a:sym typeface="Golos Text Medium"/>
              </a:rPr>
              <a:t>Node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/>
              <p:nvPr/>
            </p:nvSpPr>
            <p:spPr>
              <a:xfrm>
                <a:off x="143378" y="754303"/>
                <a:ext cx="3944528" cy="3805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The process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of translating A network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graph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into a set of vectors while preserving the relationships and properties within the graph is named </a:t>
                </a:r>
                <a:r>
                  <a:rPr lang="en-US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node embedding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400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Node2Vec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Is applied in the final layer of the </a:t>
                </a:r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coarsened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to</a:t>
                </a:r>
                <a:r>
                  <a:rPr lang="en-US" sz="1400" b="1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achieve the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Golos Text" panose="020B0604020202020204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|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embedding.</a:t>
                </a:r>
              </a:p>
              <a:p>
                <a:endParaRPr lang="en-US" sz="1400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4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The Dimension </a:t>
                </a:r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Of the embeddings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 meaning that the Node2Vec produces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embeddings 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8" y="754303"/>
                <a:ext cx="3944528" cy="3805209"/>
              </a:xfrm>
              <a:prstGeom prst="rect">
                <a:avLst/>
              </a:prstGeom>
              <a:blipFill>
                <a:blip r:embed="rId4"/>
                <a:stretch>
                  <a:fillRect l="-927" t="-481" r="-12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414400" y="-133358"/>
            <a:ext cx="105358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dirty="0"/>
              <a:t>09</a:t>
            </a:r>
          </a:p>
        </p:txBody>
      </p:sp>
      <p:cxnSp>
        <p:nvCxnSpPr>
          <p:cNvPr id="2" name="Google Shape;471;p29">
            <a:extLst>
              <a:ext uri="{FF2B5EF4-FFF2-40B4-BE49-F238E27FC236}">
                <a16:creationId xmlns:a16="http://schemas.microsoft.com/office/drawing/2014/main" id="{19740E25-5740-F1A0-1F71-4A1A6727B646}"/>
              </a:ext>
            </a:extLst>
          </p:cNvPr>
          <p:cNvCxnSpPr>
            <a:cxnSpLocks/>
          </p:cNvCxnSpPr>
          <p:nvPr/>
        </p:nvCxnSpPr>
        <p:spPr>
          <a:xfrm>
            <a:off x="1270077" y="298782"/>
            <a:ext cx="5634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331FCC8D-CFDC-38EA-3328-8E0A3636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D50DEBA-CB06-8190-DA04-43013E7C3B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7A740B28-C646-110F-050C-9E7C604DEB20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0EC1780-9566-9064-9041-8EF001059936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Pre – Training Phase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EFBCF8-6B33-A41F-EF49-DA8F92D941D0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1C07D-1730-F1CF-7529-82E0C1E37C7B}"/>
              </a:ext>
            </a:extLst>
          </p:cNvPr>
          <p:cNvSpPr txBox="1"/>
          <p:nvPr/>
        </p:nvSpPr>
        <p:spPr>
          <a:xfrm>
            <a:off x="136930" y="941372"/>
            <a:ext cx="542835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Why Pre-Train?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Initializes models to improve learning efficiency.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Enhances the effectiveness of the full training process.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Pre-train Generator: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Start: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Begin with random noise.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Goal: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Train to produce embeddings similar to the most simple graph layer edges obtained from Node2Vec.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Pre-train Discriminator:</a:t>
            </a:r>
            <a:endParaRPr lang="en-US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Inputs: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Fake embeddings from the generator and real embeddings.</a:t>
            </a:r>
          </a:p>
          <a:p>
            <a:pPr marL="457200" lvl="1" algn="l"/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1" algn="l"/>
            <a:r>
              <a:rPr lang="en-US" b="1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Objective:</a:t>
            </a: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Train to distinguish between real and fake embeddings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Google Shape;283;p25">
            <a:extLst>
              <a:ext uri="{FF2B5EF4-FFF2-40B4-BE49-F238E27FC236}">
                <a16:creationId xmlns:a16="http://schemas.microsoft.com/office/drawing/2014/main" id="{E7C3521E-AF8D-B50D-AE18-281F3EF691CB}"/>
              </a:ext>
            </a:extLst>
          </p:cNvPr>
          <p:cNvGrpSpPr/>
          <p:nvPr/>
        </p:nvGrpSpPr>
        <p:grpSpPr>
          <a:xfrm>
            <a:off x="5646420" y="871043"/>
            <a:ext cx="3303886" cy="3878927"/>
            <a:chOff x="5201312" y="729700"/>
            <a:chExt cx="3303886" cy="3878927"/>
          </a:xfrm>
        </p:grpSpPr>
        <p:grpSp>
          <p:nvGrpSpPr>
            <p:cNvPr id="18" name="Google Shape;284;p25">
              <a:extLst>
                <a:ext uri="{FF2B5EF4-FFF2-40B4-BE49-F238E27FC236}">
                  <a16:creationId xmlns:a16="http://schemas.microsoft.com/office/drawing/2014/main" id="{B35AA6E1-B6BF-5FCC-6034-B72EEE8BF5D0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085" name="Google Shape;285;p25">
                <a:extLst>
                  <a:ext uri="{FF2B5EF4-FFF2-40B4-BE49-F238E27FC236}">
                    <a16:creationId xmlns:a16="http://schemas.microsoft.com/office/drawing/2014/main" id="{ADF07987-6CB2-B7E4-6E07-78860ADA3884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6" name="Google Shape;286;p25">
                <a:extLst>
                  <a:ext uri="{FF2B5EF4-FFF2-40B4-BE49-F238E27FC236}">
                    <a16:creationId xmlns:a16="http://schemas.microsoft.com/office/drawing/2014/main" id="{84F25791-CE4F-EC89-D768-A5EED0568588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87;p25">
                <a:extLst>
                  <a:ext uri="{FF2B5EF4-FFF2-40B4-BE49-F238E27FC236}">
                    <a16:creationId xmlns:a16="http://schemas.microsoft.com/office/drawing/2014/main" id="{1951C3E1-450A-27B6-ACF5-709E201CBBD1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88;p25">
                <a:extLst>
                  <a:ext uri="{FF2B5EF4-FFF2-40B4-BE49-F238E27FC236}">
                    <a16:creationId xmlns:a16="http://schemas.microsoft.com/office/drawing/2014/main" id="{DEE18478-5361-FCCD-5713-77DFF0637650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89;p25">
                <a:extLst>
                  <a:ext uri="{FF2B5EF4-FFF2-40B4-BE49-F238E27FC236}">
                    <a16:creationId xmlns:a16="http://schemas.microsoft.com/office/drawing/2014/main" id="{D1910F15-8158-046D-08D5-6D98B0895588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90;p25">
                <a:extLst>
                  <a:ext uri="{FF2B5EF4-FFF2-40B4-BE49-F238E27FC236}">
                    <a16:creationId xmlns:a16="http://schemas.microsoft.com/office/drawing/2014/main" id="{B6FFE62D-A9B1-5C25-DAEA-6DFD576B0576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91;p25">
                <a:extLst>
                  <a:ext uri="{FF2B5EF4-FFF2-40B4-BE49-F238E27FC236}">
                    <a16:creationId xmlns:a16="http://schemas.microsoft.com/office/drawing/2014/main" id="{AD02B771-75F3-BA72-F7C8-195C29F62759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92;p25">
                <a:extLst>
                  <a:ext uri="{FF2B5EF4-FFF2-40B4-BE49-F238E27FC236}">
                    <a16:creationId xmlns:a16="http://schemas.microsoft.com/office/drawing/2014/main" id="{BAF483BA-988E-AAC6-C614-40A59ABF9203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93;p25">
                <a:extLst>
                  <a:ext uri="{FF2B5EF4-FFF2-40B4-BE49-F238E27FC236}">
                    <a16:creationId xmlns:a16="http://schemas.microsoft.com/office/drawing/2014/main" id="{6CF9A269-0659-D2D8-3617-48D87874BCC5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94;p25">
                <a:extLst>
                  <a:ext uri="{FF2B5EF4-FFF2-40B4-BE49-F238E27FC236}">
                    <a16:creationId xmlns:a16="http://schemas.microsoft.com/office/drawing/2014/main" id="{6B7AF9D0-793D-F0FE-EEDC-FFCF15004C88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95;p25">
                <a:extLst>
                  <a:ext uri="{FF2B5EF4-FFF2-40B4-BE49-F238E27FC236}">
                    <a16:creationId xmlns:a16="http://schemas.microsoft.com/office/drawing/2014/main" id="{9B67EFA2-A080-21B1-89A7-3636ABD80D26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96;p25">
                <a:extLst>
                  <a:ext uri="{FF2B5EF4-FFF2-40B4-BE49-F238E27FC236}">
                    <a16:creationId xmlns:a16="http://schemas.microsoft.com/office/drawing/2014/main" id="{D3FFCC04-449D-4568-6417-BA26E30861B7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297;p25">
              <a:extLst>
                <a:ext uri="{FF2B5EF4-FFF2-40B4-BE49-F238E27FC236}">
                  <a16:creationId xmlns:a16="http://schemas.microsoft.com/office/drawing/2014/main" id="{47CD6F0B-12F9-A5E8-1F50-28D5176AD23E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7" name="Google Shape;298;p25">
                <a:extLst>
                  <a:ext uri="{FF2B5EF4-FFF2-40B4-BE49-F238E27FC236}">
                    <a16:creationId xmlns:a16="http://schemas.microsoft.com/office/drawing/2014/main" id="{F47ECFDC-B2EB-0E23-D4C8-C00AF1408A90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;p25">
                <a:extLst>
                  <a:ext uri="{FF2B5EF4-FFF2-40B4-BE49-F238E27FC236}">
                    <a16:creationId xmlns:a16="http://schemas.microsoft.com/office/drawing/2014/main" id="{D582F76C-6B74-A00A-5EF7-0ED649070FA8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0;p25">
                <a:extLst>
                  <a:ext uri="{FF2B5EF4-FFF2-40B4-BE49-F238E27FC236}">
                    <a16:creationId xmlns:a16="http://schemas.microsoft.com/office/drawing/2014/main" id="{C0B5E6C4-F8B9-9CFC-A2EA-9C461C60DCEC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1;p25">
                <a:extLst>
                  <a:ext uri="{FF2B5EF4-FFF2-40B4-BE49-F238E27FC236}">
                    <a16:creationId xmlns:a16="http://schemas.microsoft.com/office/drawing/2014/main" id="{E86DF1F7-F094-6E0D-1A5B-6727ED526AF5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2;p25">
                <a:extLst>
                  <a:ext uri="{FF2B5EF4-FFF2-40B4-BE49-F238E27FC236}">
                    <a16:creationId xmlns:a16="http://schemas.microsoft.com/office/drawing/2014/main" id="{6631EC18-E8C5-3AF9-8A82-C717F135ACE1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3;p25">
                <a:extLst>
                  <a:ext uri="{FF2B5EF4-FFF2-40B4-BE49-F238E27FC236}">
                    <a16:creationId xmlns:a16="http://schemas.microsoft.com/office/drawing/2014/main" id="{2AD3BBD9-81E8-8370-C60E-CFDF1E70C61A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4;p25">
                <a:extLst>
                  <a:ext uri="{FF2B5EF4-FFF2-40B4-BE49-F238E27FC236}">
                    <a16:creationId xmlns:a16="http://schemas.microsoft.com/office/drawing/2014/main" id="{F46C4171-0B2F-1D62-CBF1-CB9A3132B92B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5;p25">
                <a:extLst>
                  <a:ext uri="{FF2B5EF4-FFF2-40B4-BE49-F238E27FC236}">
                    <a16:creationId xmlns:a16="http://schemas.microsoft.com/office/drawing/2014/main" id="{0E568894-973C-DFB8-4F80-C185725BD16B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;p25">
                <a:extLst>
                  <a:ext uri="{FF2B5EF4-FFF2-40B4-BE49-F238E27FC236}">
                    <a16:creationId xmlns:a16="http://schemas.microsoft.com/office/drawing/2014/main" id="{F8612856-101E-FD6C-8AD5-CE977B2C4751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7;p25">
                <a:extLst>
                  <a:ext uri="{FF2B5EF4-FFF2-40B4-BE49-F238E27FC236}">
                    <a16:creationId xmlns:a16="http://schemas.microsoft.com/office/drawing/2014/main" id="{A89B4705-916E-0B56-7A64-DF3BC7AAE51F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8;p25">
                <a:extLst>
                  <a:ext uri="{FF2B5EF4-FFF2-40B4-BE49-F238E27FC236}">
                    <a16:creationId xmlns:a16="http://schemas.microsoft.com/office/drawing/2014/main" id="{DFAA5DCD-C2FF-EC67-C9C8-36775DD060A9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;p25">
                <a:extLst>
                  <a:ext uri="{FF2B5EF4-FFF2-40B4-BE49-F238E27FC236}">
                    <a16:creationId xmlns:a16="http://schemas.microsoft.com/office/drawing/2014/main" id="{D316EA30-F690-3E15-5CBE-DC43AD1CC01A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0;p25">
                <a:extLst>
                  <a:ext uri="{FF2B5EF4-FFF2-40B4-BE49-F238E27FC236}">
                    <a16:creationId xmlns:a16="http://schemas.microsoft.com/office/drawing/2014/main" id="{38C4E9D6-107D-A6CC-C652-266941246C39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1;p25">
                <a:extLst>
                  <a:ext uri="{FF2B5EF4-FFF2-40B4-BE49-F238E27FC236}">
                    <a16:creationId xmlns:a16="http://schemas.microsoft.com/office/drawing/2014/main" id="{5BE33BF0-BF05-14DD-33A6-79354C4ECA88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2;p25">
                <a:extLst>
                  <a:ext uri="{FF2B5EF4-FFF2-40B4-BE49-F238E27FC236}">
                    <a16:creationId xmlns:a16="http://schemas.microsoft.com/office/drawing/2014/main" id="{7C95C4A7-47A0-D527-FBCA-8A71F00F63AB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3;p25">
                <a:extLst>
                  <a:ext uri="{FF2B5EF4-FFF2-40B4-BE49-F238E27FC236}">
                    <a16:creationId xmlns:a16="http://schemas.microsoft.com/office/drawing/2014/main" id="{7F4CF9BF-14F2-B554-9150-BFB9BAFB07EF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4;p25">
                <a:extLst>
                  <a:ext uri="{FF2B5EF4-FFF2-40B4-BE49-F238E27FC236}">
                    <a16:creationId xmlns:a16="http://schemas.microsoft.com/office/drawing/2014/main" id="{00938CD9-C447-4BBD-64BF-D094B55ECB33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5;p25">
                <a:extLst>
                  <a:ext uri="{FF2B5EF4-FFF2-40B4-BE49-F238E27FC236}">
                    <a16:creationId xmlns:a16="http://schemas.microsoft.com/office/drawing/2014/main" id="{82AA1F24-6A62-64C1-ED5D-8D16969397C8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6;p25">
                <a:extLst>
                  <a:ext uri="{FF2B5EF4-FFF2-40B4-BE49-F238E27FC236}">
                    <a16:creationId xmlns:a16="http://schemas.microsoft.com/office/drawing/2014/main" id="{D6C9B5B7-6496-58CB-54EE-81F4C9C6CAEF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7;p25">
                <a:extLst>
                  <a:ext uri="{FF2B5EF4-FFF2-40B4-BE49-F238E27FC236}">
                    <a16:creationId xmlns:a16="http://schemas.microsoft.com/office/drawing/2014/main" id="{9EAA80AF-642E-BA0C-67CA-39502646EBFD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8;p25">
                <a:extLst>
                  <a:ext uri="{FF2B5EF4-FFF2-40B4-BE49-F238E27FC236}">
                    <a16:creationId xmlns:a16="http://schemas.microsoft.com/office/drawing/2014/main" id="{A56839B1-2D33-8902-ABFC-492DDA831E97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9;p25">
                <a:extLst>
                  <a:ext uri="{FF2B5EF4-FFF2-40B4-BE49-F238E27FC236}">
                    <a16:creationId xmlns:a16="http://schemas.microsoft.com/office/drawing/2014/main" id="{4F4DC665-CAA5-9D7E-39D7-1B9F0E9E8651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20;p25">
                <a:extLst>
                  <a:ext uri="{FF2B5EF4-FFF2-40B4-BE49-F238E27FC236}">
                    <a16:creationId xmlns:a16="http://schemas.microsoft.com/office/drawing/2014/main" id="{ED1859EC-9313-3BAC-7B44-84637C36446B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21;p25">
                <a:extLst>
                  <a:ext uri="{FF2B5EF4-FFF2-40B4-BE49-F238E27FC236}">
                    <a16:creationId xmlns:a16="http://schemas.microsoft.com/office/drawing/2014/main" id="{C4BDD02B-E87F-C57C-ECE6-379477E0CB73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22;p25">
                <a:extLst>
                  <a:ext uri="{FF2B5EF4-FFF2-40B4-BE49-F238E27FC236}">
                    <a16:creationId xmlns:a16="http://schemas.microsoft.com/office/drawing/2014/main" id="{B1FC140E-7A8F-19D0-8F07-7D790CEEF7A4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23;p25">
                <a:extLst>
                  <a:ext uri="{FF2B5EF4-FFF2-40B4-BE49-F238E27FC236}">
                    <a16:creationId xmlns:a16="http://schemas.microsoft.com/office/drawing/2014/main" id="{ABFC830D-B58B-4311-7C73-3A46614BD9F7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24;p25">
                <a:extLst>
                  <a:ext uri="{FF2B5EF4-FFF2-40B4-BE49-F238E27FC236}">
                    <a16:creationId xmlns:a16="http://schemas.microsoft.com/office/drawing/2014/main" id="{387A892E-7E8F-BF2A-3E9F-312D66EED615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25;p25">
                <a:extLst>
                  <a:ext uri="{FF2B5EF4-FFF2-40B4-BE49-F238E27FC236}">
                    <a16:creationId xmlns:a16="http://schemas.microsoft.com/office/drawing/2014/main" id="{D5699B65-D183-3409-3E4C-5728906BDAFB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26;p25">
                <a:extLst>
                  <a:ext uri="{FF2B5EF4-FFF2-40B4-BE49-F238E27FC236}">
                    <a16:creationId xmlns:a16="http://schemas.microsoft.com/office/drawing/2014/main" id="{C55EFC0E-5095-E8B7-B526-0A59E946EED4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27;p25">
                <a:extLst>
                  <a:ext uri="{FF2B5EF4-FFF2-40B4-BE49-F238E27FC236}">
                    <a16:creationId xmlns:a16="http://schemas.microsoft.com/office/drawing/2014/main" id="{997A74D0-7EB6-8B8E-C642-BF9CBABD4A56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28;p25">
                <a:extLst>
                  <a:ext uri="{FF2B5EF4-FFF2-40B4-BE49-F238E27FC236}">
                    <a16:creationId xmlns:a16="http://schemas.microsoft.com/office/drawing/2014/main" id="{D162014C-0FC0-A197-2745-EFF340DF1B3D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29;p25">
                <a:extLst>
                  <a:ext uri="{FF2B5EF4-FFF2-40B4-BE49-F238E27FC236}">
                    <a16:creationId xmlns:a16="http://schemas.microsoft.com/office/drawing/2014/main" id="{98857FE6-597B-91D3-8289-CA8A5DA450C5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0;p25">
                <a:extLst>
                  <a:ext uri="{FF2B5EF4-FFF2-40B4-BE49-F238E27FC236}">
                    <a16:creationId xmlns:a16="http://schemas.microsoft.com/office/drawing/2014/main" id="{13324A00-70BD-2338-7AD2-38B0369D2971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31;p25">
                <a:extLst>
                  <a:ext uri="{FF2B5EF4-FFF2-40B4-BE49-F238E27FC236}">
                    <a16:creationId xmlns:a16="http://schemas.microsoft.com/office/drawing/2014/main" id="{A469012A-1978-6E33-43D5-1013787F7005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32;p25">
                <a:extLst>
                  <a:ext uri="{FF2B5EF4-FFF2-40B4-BE49-F238E27FC236}">
                    <a16:creationId xmlns:a16="http://schemas.microsoft.com/office/drawing/2014/main" id="{66B97F97-ADE2-980A-F8AF-DFF8E4BF82D0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33;p25">
                <a:extLst>
                  <a:ext uri="{FF2B5EF4-FFF2-40B4-BE49-F238E27FC236}">
                    <a16:creationId xmlns:a16="http://schemas.microsoft.com/office/drawing/2014/main" id="{9EB4DFFD-9060-933A-A270-82CA4B6AF24B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34;p25">
                <a:extLst>
                  <a:ext uri="{FF2B5EF4-FFF2-40B4-BE49-F238E27FC236}">
                    <a16:creationId xmlns:a16="http://schemas.microsoft.com/office/drawing/2014/main" id="{760DBACF-AA5F-A72C-268E-FF0B19908B4C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335;p25">
                <a:extLst>
                  <a:ext uri="{FF2B5EF4-FFF2-40B4-BE49-F238E27FC236}">
                    <a16:creationId xmlns:a16="http://schemas.microsoft.com/office/drawing/2014/main" id="{16CC7ACA-1241-48EE-9F93-F9D440F5F15F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336;p25">
                <a:extLst>
                  <a:ext uri="{FF2B5EF4-FFF2-40B4-BE49-F238E27FC236}">
                    <a16:creationId xmlns:a16="http://schemas.microsoft.com/office/drawing/2014/main" id="{548CE6D9-0990-8603-47C6-3DCCBD6DA24C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337;p25">
                <a:extLst>
                  <a:ext uri="{FF2B5EF4-FFF2-40B4-BE49-F238E27FC236}">
                    <a16:creationId xmlns:a16="http://schemas.microsoft.com/office/drawing/2014/main" id="{E4F2F85F-CA44-91F7-ABEB-891529DDE6B2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338;p25">
                <a:extLst>
                  <a:ext uri="{FF2B5EF4-FFF2-40B4-BE49-F238E27FC236}">
                    <a16:creationId xmlns:a16="http://schemas.microsoft.com/office/drawing/2014/main" id="{7E95E805-4E53-D40D-CFF5-5317203DD52D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339;p25">
                <a:extLst>
                  <a:ext uri="{FF2B5EF4-FFF2-40B4-BE49-F238E27FC236}">
                    <a16:creationId xmlns:a16="http://schemas.microsoft.com/office/drawing/2014/main" id="{C1B4490B-5C5E-F151-39C8-0EA37427C766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340;p25">
                <a:extLst>
                  <a:ext uri="{FF2B5EF4-FFF2-40B4-BE49-F238E27FC236}">
                    <a16:creationId xmlns:a16="http://schemas.microsoft.com/office/drawing/2014/main" id="{DB0ED642-FB11-3352-FF86-D91315143D07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341;p25">
                <a:extLst>
                  <a:ext uri="{FF2B5EF4-FFF2-40B4-BE49-F238E27FC236}">
                    <a16:creationId xmlns:a16="http://schemas.microsoft.com/office/drawing/2014/main" id="{EBBBAFE5-ED68-6D03-3829-EC85E532A430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342;p25">
                <a:extLst>
                  <a:ext uri="{FF2B5EF4-FFF2-40B4-BE49-F238E27FC236}">
                    <a16:creationId xmlns:a16="http://schemas.microsoft.com/office/drawing/2014/main" id="{30D0B21F-A5BC-711D-BA37-27AA4A6B4E69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343;p25">
                <a:extLst>
                  <a:ext uri="{FF2B5EF4-FFF2-40B4-BE49-F238E27FC236}">
                    <a16:creationId xmlns:a16="http://schemas.microsoft.com/office/drawing/2014/main" id="{89577C39-9D6B-509A-9F32-E855C0E3C453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344;p25">
                <a:extLst>
                  <a:ext uri="{FF2B5EF4-FFF2-40B4-BE49-F238E27FC236}">
                    <a16:creationId xmlns:a16="http://schemas.microsoft.com/office/drawing/2014/main" id="{627C59E8-D4DE-C742-4B55-F1575AEDBB36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345;p25">
                <a:extLst>
                  <a:ext uri="{FF2B5EF4-FFF2-40B4-BE49-F238E27FC236}">
                    <a16:creationId xmlns:a16="http://schemas.microsoft.com/office/drawing/2014/main" id="{42D3EF4D-2E73-E1A2-CED2-7C0E8DE698E8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346;p25">
                <a:extLst>
                  <a:ext uri="{FF2B5EF4-FFF2-40B4-BE49-F238E27FC236}">
                    <a16:creationId xmlns:a16="http://schemas.microsoft.com/office/drawing/2014/main" id="{D2E4DA4F-4B96-8C96-613A-9334F198FAEA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347;p25">
                <a:extLst>
                  <a:ext uri="{FF2B5EF4-FFF2-40B4-BE49-F238E27FC236}">
                    <a16:creationId xmlns:a16="http://schemas.microsoft.com/office/drawing/2014/main" id="{C9557A24-EEC5-411A-612D-DD7F695372EF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348;p25">
                <a:extLst>
                  <a:ext uri="{FF2B5EF4-FFF2-40B4-BE49-F238E27FC236}">
                    <a16:creationId xmlns:a16="http://schemas.microsoft.com/office/drawing/2014/main" id="{5C258889-9F45-4A10-F110-97127D88CD64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349;p25">
                <a:extLst>
                  <a:ext uri="{FF2B5EF4-FFF2-40B4-BE49-F238E27FC236}">
                    <a16:creationId xmlns:a16="http://schemas.microsoft.com/office/drawing/2014/main" id="{116E8FB8-C858-DFFF-1552-A669FEB09998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350;p25">
                <a:extLst>
                  <a:ext uri="{FF2B5EF4-FFF2-40B4-BE49-F238E27FC236}">
                    <a16:creationId xmlns:a16="http://schemas.microsoft.com/office/drawing/2014/main" id="{68DE5B33-48F8-097E-D8C4-5EEDCC677296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351;p25">
                <a:extLst>
                  <a:ext uri="{FF2B5EF4-FFF2-40B4-BE49-F238E27FC236}">
                    <a16:creationId xmlns:a16="http://schemas.microsoft.com/office/drawing/2014/main" id="{38655093-A21C-A1F5-EF7F-9B6E422AA4FE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352;p25">
                <a:extLst>
                  <a:ext uri="{FF2B5EF4-FFF2-40B4-BE49-F238E27FC236}">
                    <a16:creationId xmlns:a16="http://schemas.microsoft.com/office/drawing/2014/main" id="{563C7E56-98F1-C3DE-2C09-8EBA1422D99F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353;p25">
                <a:extLst>
                  <a:ext uri="{FF2B5EF4-FFF2-40B4-BE49-F238E27FC236}">
                    <a16:creationId xmlns:a16="http://schemas.microsoft.com/office/drawing/2014/main" id="{C1BCDFEA-635B-D7BE-7846-93E077F70466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354;p25">
                <a:extLst>
                  <a:ext uri="{FF2B5EF4-FFF2-40B4-BE49-F238E27FC236}">
                    <a16:creationId xmlns:a16="http://schemas.microsoft.com/office/drawing/2014/main" id="{D091D646-FEA9-554F-206E-66952CBBDC40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355;p25">
                <a:extLst>
                  <a:ext uri="{FF2B5EF4-FFF2-40B4-BE49-F238E27FC236}">
                    <a16:creationId xmlns:a16="http://schemas.microsoft.com/office/drawing/2014/main" id="{85D03C13-44B4-A829-123E-8757A7EB0412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356;p25">
                <a:extLst>
                  <a:ext uri="{FF2B5EF4-FFF2-40B4-BE49-F238E27FC236}">
                    <a16:creationId xmlns:a16="http://schemas.microsoft.com/office/drawing/2014/main" id="{0FA1B6E7-FD09-5659-D76E-D8F704B4AFA1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357;p25">
                <a:extLst>
                  <a:ext uri="{FF2B5EF4-FFF2-40B4-BE49-F238E27FC236}">
                    <a16:creationId xmlns:a16="http://schemas.microsoft.com/office/drawing/2014/main" id="{2F9F2217-0D44-38C9-5F51-9281DB8CF0C5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358;p25">
                <a:extLst>
                  <a:ext uri="{FF2B5EF4-FFF2-40B4-BE49-F238E27FC236}">
                    <a16:creationId xmlns:a16="http://schemas.microsoft.com/office/drawing/2014/main" id="{AC141F98-35E2-5BBF-5213-743C1265D81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359;p25">
                <a:extLst>
                  <a:ext uri="{FF2B5EF4-FFF2-40B4-BE49-F238E27FC236}">
                    <a16:creationId xmlns:a16="http://schemas.microsoft.com/office/drawing/2014/main" id="{E163AB18-7229-44FD-67E4-831EC23C7284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360;p25">
                <a:extLst>
                  <a:ext uri="{FF2B5EF4-FFF2-40B4-BE49-F238E27FC236}">
                    <a16:creationId xmlns:a16="http://schemas.microsoft.com/office/drawing/2014/main" id="{37C5C42D-C483-184B-725C-F375781736F6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361;p25">
                <a:extLst>
                  <a:ext uri="{FF2B5EF4-FFF2-40B4-BE49-F238E27FC236}">
                    <a16:creationId xmlns:a16="http://schemas.microsoft.com/office/drawing/2014/main" id="{CCC59B5E-1D7C-3D35-3526-2EC5B2006906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362;p25">
                <a:extLst>
                  <a:ext uri="{FF2B5EF4-FFF2-40B4-BE49-F238E27FC236}">
                    <a16:creationId xmlns:a16="http://schemas.microsoft.com/office/drawing/2014/main" id="{C16FFE74-4077-D947-139A-FF1ECEA3087B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363;p25">
                <a:extLst>
                  <a:ext uri="{FF2B5EF4-FFF2-40B4-BE49-F238E27FC236}">
                    <a16:creationId xmlns:a16="http://schemas.microsoft.com/office/drawing/2014/main" id="{971DEBA2-30C6-3DD9-B27D-D739DD052097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364;p25">
                <a:extLst>
                  <a:ext uri="{FF2B5EF4-FFF2-40B4-BE49-F238E27FC236}">
                    <a16:creationId xmlns:a16="http://schemas.microsoft.com/office/drawing/2014/main" id="{197F516A-AF7F-A40B-4A68-2C7D80843740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365;p25">
                <a:extLst>
                  <a:ext uri="{FF2B5EF4-FFF2-40B4-BE49-F238E27FC236}">
                    <a16:creationId xmlns:a16="http://schemas.microsoft.com/office/drawing/2014/main" id="{988675A8-FBF6-5F39-18B1-B25DA4D5F7B9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366;p25">
                <a:extLst>
                  <a:ext uri="{FF2B5EF4-FFF2-40B4-BE49-F238E27FC236}">
                    <a16:creationId xmlns:a16="http://schemas.microsoft.com/office/drawing/2014/main" id="{7EDB7945-1652-67EB-461C-7F69BB55D2F6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367;p25">
                <a:extLst>
                  <a:ext uri="{FF2B5EF4-FFF2-40B4-BE49-F238E27FC236}">
                    <a16:creationId xmlns:a16="http://schemas.microsoft.com/office/drawing/2014/main" id="{3305C4CB-0E1D-FA51-F792-7DD9A4BB4ACA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368;p25">
                <a:extLst>
                  <a:ext uri="{FF2B5EF4-FFF2-40B4-BE49-F238E27FC236}">
                    <a16:creationId xmlns:a16="http://schemas.microsoft.com/office/drawing/2014/main" id="{A31F1425-448D-A6B5-959E-FE0608C06D33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369;p25">
                <a:extLst>
                  <a:ext uri="{FF2B5EF4-FFF2-40B4-BE49-F238E27FC236}">
                    <a16:creationId xmlns:a16="http://schemas.microsoft.com/office/drawing/2014/main" id="{11C55771-B1C3-E118-B22D-6F4FB430E734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370;p25">
                <a:extLst>
                  <a:ext uri="{FF2B5EF4-FFF2-40B4-BE49-F238E27FC236}">
                    <a16:creationId xmlns:a16="http://schemas.microsoft.com/office/drawing/2014/main" id="{E451AF8C-08F6-22F2-1A36-A3869F683B40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371;p25">
                <a:extLst>
                  <a:ext uri="{FF2B5EF4-FFF2-40B4-BE49-F238E27FC236}">
                    <a16:creationId xmlns:a16="http://schemas.microsoft.com/office/drawing/2014/main" id="{2C79F168-9A48-8582-6B53-982F823F3F77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372;p25">
                <a:extLst>
                  <a:ext uri="{FF2B5EF4-FFF2-40B4-BE49-F238E27FC236}">
                    <a16:creationId xmlns:a16="http://schemas.microsoft.com/office/drawing/2014/main" id="{7C05A3FC-2952-1949-9B16-31419DD40910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373;p25">
                <a:extLst>
                  <a:ext uri="{FF2B5EF4-FFF2-40B4-BE49-F238E27FC236}">
                    <a16:creationId xmlns:a16="http://schemas.microsoft.com/office/drawing/2014/main" id="{94D2A566-9F90-6E21-F1E5-4B8517047DA2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374;p25">
                <a:extLst>
                  <a:ext uri="{FF2B5EF4-FFF2-40B4-BE49-F238E27FC236}">
                    <a16:creationId xmlns:a16="http://schemas.microsoft.com/office/drawing/2014/main" id="{8C74E690-B71F-776D-E17D-D83290005080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375;p25">
                <a:extLst>
                  <a:ext uri="{FF2B5EF4-FFF2-40B4-BE49-F238E27FC236}">
                    <a16:creationId xmlns:a16="http://schemas.microsoft.com/office/drawing/2014/main" id="{78183492-BEB4-B8CE-5DD8-E1559ECE8E6E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376;p25">
                <a:extLst>
                  <a:ext uri="{FF2B5EF4-FFF2-40B4-BE49-F238E27FC236}">
                    <a16:creationId xmlns:a16="http://schemas.microsoft.com/office/drawing/2014/main" id="{075AC676-A0B1-1CBF-B988-204013274E2C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377;p25">
                <a:extLst>
                  <a:ext uri="{FF2B5EF4-FFF2-40B4-BE49-F238E27FC236}">
                    <a16:creationId xmlns:a16="http://schemas.microsoft.com/office/drawing/2014/main" id="{4C98CF94-A4EA-BED0-DF0D-F34130A7C45B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378;p25">
                <a:extLst>
                  <a:ext uri="{FF2B5EF4-FFF2-40B4-BE49-F238E27FC236}">
                    <a16:creationId xmlns:a16="http://schemas.microsoft.com/office/drawing/2014/main" id="{6E5EC648-DE15-6236-3800-8D8BF99D6C73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379;p25">
                <a:extLst>
                  <a:ext uri="{FF2B5EF4-FFF2-40B4-BE49-F238E27FC236}">
                    <a16:creationId xmlns:a16="http://schemas.microsoft.com/office/drawing/2014/main" id="{AD5A50A9-D83E-6707-CEAA-D4587A1377F5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380;p25">
                <a:extLst>
                  <a:ext uri="{FF2B5EF4-FFF2-40B4-BE49-F238E27FC236}">
                    <a16:creationId xmlns:a16="http://schemas.microsoft.com/office/drawing/2014/main" id="{CC5323AA-394C-9C98-ED3E-AF0473A89D3D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381;p25">
                <a:extLst>
                  <a:ext uri="{FF2B5EF4-FFF2-40B4-BE49-F238E27FC236}">
                    <a16:creationId xmlns:a16="http://schemas.microsoft.com/office/drawing/2014/main" id="{64D3D6CA-3F78-2370-FAE3-9DF81DB69973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382;p25">
                <a:extLst>
                  <a:ext uri="{FF2B5EF4-FFF2-40B4-BE49-F238E27FC236}">
                    <a16:creationId xmlns:a16="http://schemas.microsoft.com/office/drawing/2014/main" id="{F63A6276-7035-1EB2-E82A-6D95F74CB024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383;p25">
                <a:extLst>
                  <a:ext uri="{FF2B5EF4-FFF2-40B4-BE49-F238E27FC236}">
                    <a16:creationId xmlns:a16="http://schemas.microsoft.com/office/drawing/2014/main" id="{B6CDDFA3-188B-71D6-02C5-B92A74D42A08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384;p25">
                <a:extLst>
                  <a:ext uri="{FF2B5EF4-FFF2-40B4-BE49-F238E27FC236}">
                    <a16:creationId xmlns:a16="http://schemas.microsoft.com/office/drawing/2014/main" id="{DA7A3023-080E-BC6E-2BCE-D576F157E1AC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385;p25">
                <a:extLst>
                  <a:ext uri="{FF2B5EF4-FFF2-40B4-BE49-F238E27FC236}">
                    <a16:creationId xmlns:a16="http://schemas.microsoft.com/office/drawing/2014/main" id="{C258C154-9F8A-5DEC-7C65-B0DCCF409DB5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386;p25">
                <a:extLst>
                  <a:ext uri="{FF2B5EF4-FFF2-40B4-BE49-F238E27FC236}">
                    <a16:creationId xmlns:a16="http://schemas.microsoft.com/office/drawing/2014/main" id="{E52311D4-C0FE-5DDD-9D4E-5D002020E677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387;p25">
                <a:extLst>
                  <a:ext uri="{FF2B5EF4-FFF2-40B4-BE49-F238E27FC236}">
                    <a16:creationId xmlns:a16="http://schemas.microsoft.com/office/drawing/2014/main" id="{AB41EEBC-3AF5-E796-8CA3-2955463934DF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388;p25">
                <a:extLst>
                  <a:ext uri="{FF2B5EF4-FFF2-40B4-BE49-F238E27FC236}">
                    <a16:creationId xmlns:a16="http://schemas.microsoft.com/office/drawing/2014/main" id="{74500FF3-606A-70E5-2297-CD7E7FD90E71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389;p25">
                <a:extLst>
                  <a:ext uri="{FF2B5EF4-FFF2-40B4-BE49-F238E27FC236}">
                    <a16:creationId xmlns:a16="http://schemas.microsoft.com/office/drawing/2014/main" id="{AEE566D7-7E4A-1230-FFD5-7905E0688835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390;p25">
                <a:extLst>
                  <a:ext uri="{FF2B5EF4-FFF2-40B4-BE49-F238E27FC236}">
                    <a16:creationId xmlns:a16="http://schemas.microsoft.com/office/drawing/2014/main" id="{A681749B-0237-E96E-A38C-832676644BFB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391;p25">
                <a:extLst>
                  <a:ext uri="{FF2B5EF4-FFF2-40B4-BE49-F238E27FC236}">
                    <a16:creationId xmlns:a16="http://schemas.microsoft.com/office/drawing/2014/main" id="{E06BF18F-468B-F447-2903-5DB427FD6CD8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392;p25">
                <a:extLst>
                  <a:ext uri="{FF2B5EF4-FFF2-40B4-BE49-F238E27FC236}">
                    <a16:creationId xmlns:a16="http://schemas.microsoft.com/office/drawing/2014/main" id="{51454B7C-0D31-1C07-9523-560A4F9300DE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393;p25">
                <a:extLst>
                  <a:ext uri="{FF2B5EF4-FFF2-40B4-BE49-F238E27FC236}">
                    <a16:creationId xmlns:a16="http://schemas.microsoft.com/office/drawing/2014/main" id="{D64E7069-7965-609F-7627-EB8D71D25311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394;p25">
                <a:extLst>
                  <a:ext uri="{FF2B5EF4-FFF2-40B4-BE49-F238E27FC236}">
                    <a16:creationId xmlns:a16="http://schemas.microsoft.com/office/drawing/2014/main" id="{13920A5E-08CE-C576-E4A0-4C8ACF658266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395;p25">
                <a:extLst>
                  <a:ext uri="{FF2B5EF4-FFF2-40B4-BE49-F238E27FC236}">
                    <a16:creationId xmlns:a16="http://schemas.microsoft.com/office/drawing/2014/main" id="{BB019E4D-912B-8FAD-14BC-002727C09594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396;p25">
                <a:extLst>
                  <a:ext uri="{FF2B5EF4-FFF2-40B4-BE49-F238E27FC236}">
                    <a16:creationId xmlns:a16="http://schemas.microsoft.com/office/drawing/2014/main" id="{225DD239-A8F3-4848-9490-C68A79A82BB7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397;p25">
                <a:extLst>
                  <a:ext uri="{FF2B5EF4-FFF2-40B4-BE49-F238E27FC236}">
                    <a16:creationId xmlns:a16="http://schemas.microsoft.com/office/drawing/2014/main" id="{502FD269-D3BA-AAF7-5AA8-B90AFE9E940F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398;p25">
                <a:extLst>
                  <a:ext uri="{FF2B5EF4-FFF2-40B4-BE49-F238E27FC236}">
                    <a16:creationId xmlns:a16="http://schemas.microsoft.com/office/drawing/2014/main" id="{BA9E2883-3A71-8AB2-751D-F4A60A990418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399;p25">
                <a:extLst>
                  <a:ext uri="{FF2B5EF4-FFF2-40B4-BE49-F238E27FC236}">
                    <a16:creationId xmlns:a16="http://schemas.microsoft.com/office/drawing/2014/main" id="{AB75FE35-0E07-92BE-128B-E59ECFE23141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400;p25">
                <a:extLst>
                  <a:ext uri="{FF2B5EF4-FFF2-40B4-BE49-F238E27FC236}">
                    <a16:creationId xmlns:a16="http://schemas.microsoft.com/office/drawing/2014/main" id="{C398040E-6E4C-A49C-32D2-D25779A7B9F2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401;p25">
                <a:extLst>
                  <a:ext uri="{FF2B5EF4-FFF2-40B4-BE49-F238E27FC236}">
                    <a16:creationId xmlns:a16="http://schemas.microsoft.com/office/drawing/2014/main" id="{07B76EA9-AE75-0167-292D-9BD092FE769E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402;p25">
                <a:extLst>
                  <a:ext uri="{FF2B5EF4-FFF2-40B4-BE49-F238E27FC236}">
                    <a16:creationId xmlns:a16="http://schemas.microsoft.com/office/drawing/2014/main" id="{D2AE8F5C-1431-8FB4-A271-3855334B1CAB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403;p25">
                <a:extLst>
                  <a:ext uri="{FF2B5EF4-FFF2-40B4-BE49-F238E27FC236}">
                    <a16:creationId xmlns:a16="http://schemas.microsoft.com/office/drawing/2014/main" id="{2EED8D1C-13EC-C042-BF49-CB483BF35F08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404;p25">
                <a:extLst>
                  <a:ext uri="{FF2B5EF4-FFF2-40B4-BE49-F238E27FC236}">
                    <a16:creationId xmlns:a16="http://schemas.microsoft.com/office/drawing/2014/main" id="{B290F397-270F-4AB1-63FE-3563F3953B4C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405;p25">
                <a:extLst>
                  <a:ext uri="{FF2B5EF4-FFF2-40B4-BE49-F238E27FC236}">
                    <a16:creationId xmlns:a16="http://schemas.microsoft.com/office/drawing/2014/main" id="{C678D2B5-207D-E6D4-7A5B-8ECF1657E510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406;p25">
                <a:extLst>
                  <a:ext uri="{FF2B5EF4-FFF2-40B4-BE49-F238E27FC236}">
                    <a16:creationId xmlns:a16="http://schemas.microsoft.com/office/drawing/2014/main" id="{23355DA9-0C33-C40F-BE9D-BA988779A42C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407;p25">
                <a:extLst>
                  <a:ext uri="{FF2B5EF4-FFF2-40B4-BE49-F238E27FC236}">
                    <a16:creationId xmlns:a16="http://schemas.microsoft.com/office/drawing/2014/main" id="{77EC734A-4B12-8E5E-50A2-8457D42440B9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408;p25">
                <a:extLst>
                  <a:ext uri="{FF2B5EF4-FFF2-40B4-BE49-F238E27FC236}">
                    <a16:creationId xmlns:a16="http://schemas.microsoft.com/office/drawing/2014/main" id="{EB68459A-C70B-CDA0-0092-727A72FE04B1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409;p25">
                <a:extLst>
                  <a:ext uri="{FF2B5EF4-FFF2-40B4-BE49-F238E27FC236}">
                    <a16:creationId xmlns:a16="http://schemas.microsoft.com/office/drawing/2014/main" id="{F2436A1C-5A2D-7AD3-DC79-93265B85D076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410;p25">
                <a:extLst>
                  <a:ext uri="{FF2B5EF4-FFF2-40B4-BE49-F238E27FC236}">
                    <a16:creationId xmlns:a16="http://schemas.microsoft.com/office/drawing/2014/main" id="{7BD061E7-45C1-D0B1-4D7F-2BF597AE3C1E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411;p25">
                <a:extLst>
                  <a:ext uri="{FF2B5EF4-FFF2-40B4-BE49-F238E27FC236}">
                    <a16:creationId xmlns:a16="http://schemas.microsoft.com/office/drawing/2014/main" id="{2242BA98-E9DA-1B0B-D3AC-94B0333779E4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412;p25">
                <a:extLst>
                  <a:ext uri="{FF2B5EF4-FFF2-40B4-BE49-F238E27FC236}">
                    <a16:creationId xmlns:a16="http://schemas.microsoft.com/office/drawing/2014/main" id="{A60FAE26-2426-FC0D-8880-97F828D77F78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413;p25">
                <a:extLst>
                  <a:ext uri="{FF2B5EF4-FFF2-40B4-BE49-F238E27FC236}">
                    <a16:creationId xmlns:a16="http://schemas.microsoft.com/office/drawing/2014/main" id="{F0FAB88E-35BB-E97A-5816-9B7D9D7F941E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414;p25">
                <a:extLst>
                  <a:ext uri="{FF2B5EF4-FFF2-40B4-BE49-F238E27FC236}">
                    <a16:creationId xmlns:a16="http://schemas.microsoft.com/office/drawing/2014/main" id="{00F53CAC-D285-ED0D-1493-929FFEFD9475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415;p25">
                <a:extLst>
                  <a:ext uri="{FF2B5EF4-FFF2-40B4-BE49-F238E27FC236}">
                    <a16:creationId xmlns:a16="http://schemas.microsoft.com/office/drawing/2014/main" id="{39FC669A-BA39-7C3D-C72D-FE2DAB485E3A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416;p25">
                <a:extLst>
                  <a:ext uri="{FF2B5EF4-FFF2-40B4-BE49-F238E27FC236}">
                    <a16:creationId xmlns:a16="http://schemas.microsoft.com/office/drawing/2014/main" id="{02D8495B-5AE7-48AE-1B19-87C93A066A1F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417;p25">
                <a:extLst>
                  <a:ext uri="{FF2B5EF4-FFF2-40B4-BE49-F238E27FC236}">
                    <a16:creationId xmlns:a16="http://schemas.microsoft.com/office/drawing/2014/main" id="{8835677D-DE38-6650-9BCB-3F9140A14E68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418;p25">
                <a:extLst>
                  <a:ext uri="{FF2B5EF4-FFF2-40B4-BE49-F238E27FC236}">
                    <a16:creationId xmlns:a16="http://schemas.microsoft.com/office/drawing/2014/main" id="{16F48234-26D2-44DF-817A-9B4529E6A92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419;p25">
                <a:extLst>
                  <a:ext uri="{FF2B5EF4-FFF2-40B4-BE49-F238E27FC236}">
                    <a16:creationId xmlns:a16="http://schemas.microsoft.com/office/drawing/2014/main" id="{A8DF1BE7-9F87-8318-5202-8B0994F510FF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420;p25">
                <a:extLst>
                  <a:ext uri="{FF2B5EF4-FFF2-40B4-BE49-F238E27FC236}">
                    <a16:creationId xmlns:a16="http://schemas.microsoft.com/office/drawing/2014/main" id="{5E048457-4AC7-78D4-69D7-A82D66290EAA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421;p25">
                <a:extLst>
                  <a:ext uri="{FF2B5EF4-FFF2-40B4-BE49-F238E27FC236}">
                    <a16:creationId xmlns:a16="http://schemas.microsoft.com/office/drawing/2014/main" id="{3AFBFFA6-482C-1928-670B-8C734FCEA87C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422;p25">
                <a:extLst>
                  <a:ext uri="{FF2B5EF4-FFF2-40B4-BE49-F238E27FC236}">
                    <a16:creationId xmlns:a16="http://schemas.microsoft.com/office/drawing/2014/main" id="{5D8FDBFC-87D6-C4D3-9391-BDE4AF1D0519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423;p25">
                <a:extLst>
                  <a:ext uri="{FF2B5EF4-FFF2-40B4-BE49-F238E27FC236}">
                    <a16:creationId xmlns:a16="http://schemas.microsoft.com/office/drawing/2014/main" id="{E3C0D47E-2372-3F9F-75AB-1653317EDB64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424;p25">
                <a:extLst>
                  <a:ext uri="{FF2B5EF4-FFF2-40B4-BE49-F238E27FC236}">
                    <a16:creationId xmlns:a16="http://schemas.microsoft.com/office/drawing/2014/main" id="{0036E327-B873-EBEB-427C-0021704B1B02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425;p25">
                <a:extLst>
                  <a:ext uri="{FF2B5EF4-FFF2-40B4-BE49-F238E27FC236}">
                    <a16:creationId xmlns:a16="http://schemas.microsoft.com/office/drawing/2014/main" id="{F539CDB5-E744-271C-B741-94E842732154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426;p25">
                <a:extLst>
                  <a:ext uri="{FF2B5EF4-FFF2-40B4-BE49-F238E27FC236}">
                    <a16:creationId xmlns:a16="http://schemas.microsoft.com/office/drawing/2014/main" id="{630A3CCD-2EE5-6EBF-1F29-E9AB63A39515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427;p25">
                <a:extLst>
                  <a:ext uri="{FF2B5EF4-FFF2-40B4-BE49-F238E27FC236}">
                    <a16:creationId xmlns:a16="http://schemas.microsoft.com/office/drawing/2014/main" id="{D834BC1A-8D37-376A-3FCB-5ACFA16F51CF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428;p25">
                <a:extLst>
                  <a:ext uri="{FF2B5EF4-FFF2-40B4-BE49-F238E27FC236}">
                    <a16:creationId xmlns:a16="http://schemas.microsoft.com/office/drawing/2014/main" id="{39484487-4C19-163D-7058-E04B6FA55B83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429;p25">
                <a:extLst>
                  <a:ext uri="{FF2B5EF4-FFF2-40B4-BE49-F238E27FC236}">
                    <a16:creationId xmlns:a16="http://schemas.microsoft.com/office/drawing/2014/main" id="{1E8F1B77-4C82-3D0C-2A73-0019A6A34F1D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430;p25">
                <a:extLst>
                  <a:ext uri="{FF2B5EF4-FFF2-40B4-BE49-F238E27FC236}">
                    <a16:creationId xmlns:a16="http://schemas.microsoft.com/office/drawing/2014/main" id="{E2CAF914-48C2-2762-9A04-FD73590C4B6E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431;p25">
                <a:extLst>
                  <a:ext uri="{FF2B5EF4-FFF2-40B4-BE49-F238E27FC236}">
                    <a16:creationId xmlns:a16="http://schemas.microsoft.com/office/drawing/2014/main" id="{2038DE8D-8EC6-010A-2425-8DBA77428CBE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432;p25">
                <a:extLst>
                  <a:ext uri="{FF2B5EF4-FFF2-40B4-BE49-F238E27FC236}">
                    <a16:creationId xmlns:a16="http://schemas.microsoft.com/office/drawing/2014/main" id="{C3FD1EEF-16CF-C355-7CE6-EF6A018D357F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433;p25">
              <a:extLst>
                <a:ext uri="{FF2B5EF4-FFF2-40B4-BE49-F238E27FC236}">
                  <a16:creationId xmlns:a16="http://schemas.microsoft.com/office/drawing/2014/main" id="{6ED8E9F4-3F1D-F2BE-D913-047FAC542460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21" name="Google Shape;434;p25">
                <a:extLst>
                  <a:ext uri="{FF2B5EF4-FFF2-40B4-BE49-F238E27FC236}">
                    <a16:creationId xmlns:a16="http://schemas.microsoft.com/office/drawing/2014/main" id="{C938F1D0-1789-9207-F691-A570C8D249FD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5;p25">
                <a:extLst>
                  <a:ext uri="{FF2B5EF4-FFF2-40B4-BE49-F238E27FC236}">
                    <a16:creationId xmlns:a16="http://schemas.microsoft.com/office/drawing/2014/main" id="{C7611491-8AED-2B56-ADE9-EBE344062943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36;p25">
                <a:extLst>
                  <a:ext uri="{FF2B5EF4-FFF2-40B4-BE49-F238E27FC236}">
                    <a16:creationId xmlns:a16="http://schemas.microsoft.com/office/drawing/2014/main" id="{EBF3D986-F835-02AD-5429-E3D5AA251878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7;p25">
                <a:extLst>
                  <a:ext uri="{FF2B5EF4-FFF2-40B4-BE49-F238E27FC236}">
                    <a16:creationId xmlns:a16="http://schemas.microsoft.com/office/drawing/2014/main" id="{C8269E99-BE23-1E66-CF3A-1EC77B21E943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38;p25">
                <a:extLst>
                  <a:ext uri="{FF2B5EF4-FFF2-40B4-BE49-F238E27FC236}">
                    <a16:creationId xmlns:a16="http://schemas.microsoft.com/office/drawing/2014/main" id="{D76392A4-EC82-33F0-836B-155509F61161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39;p25">
                <a:extLst>
                  <a:ext uri="{FF2B5EF4-FFF2-40B4-BE49-F238E27FC236}">
                    <a16:creationId xmlns:a16="http://schemas.microsoft.com/office/drawing/2014/main" id="{16FA19FE-D404-C7E7-3462-0C656B5EAFCE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944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;p23">
            <a:extLst>
              <a:ext uri="{FF2B5EF4-FFF2-40B4-BE49-F238E27FC236}">
                <a16:creationId xmlns:a16="http://schemas.microsoft.com/office/drawing/2014/main" id="{0287C6A5-D67F-B6BC-2461-A84E1BB0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422" y="-100240"/>
            <a:ext cx="1035223" cy="682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3"/>
                </a:solidFill>
              </a:rPr>
              <a:t>11</a:t>
            </a:r>
            <a:endParaRPr sz="4400" dirty="0">
              <a:solidFill>
                <a:schemeClr val="accent3"/>
              </a:solidFill>
            </a:endParaRPr>
          </a:p>
        </p:txBody>
      </p:sp>
      <p:cxnSp>
        <p:nvCxnSpPr>
          <p:cNvPr id="5" name="Google Shape;203;p23">
            <a:extLst>
              <a:ext uri="{FF2B5EF4-FFF2-40B4-BE49-F238E27FC236}">
                <a16:creationId xmlns:a16="http://schemas.microsoft.com/office/drawing/2014/main" id="{66075F40-EF19-3FF1-EC9B-57594E1D4AD1}"/>
              </a:ext>
            </a:extLst>
          </p:cNvPr>
          <p:cNvCxnSpPr/>
          <p:nvPr/>
        </p:nvCxnSpPr>
        <p:spPr>
          <a:xfrm>
            <a:off x="1554257" y="35303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595CD132-EF64-E917-7A32-332F56269B46}"/>
              </a:ext>
            </a:extLst>
          </p:cNvPr>
          <p:cNvSpPr txBox="1">
            <a:spLocks/>
          </p:cNvSpPr>
          <p:nvPr/>
        </p:nvSpPr>
        <p:spPr>
          <a:xfrm>
            <a:off x="2106857" y="11987"/>
            <a:ext cx="4952566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32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EmbedGAN Algorithm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1D8E0-1919-AB80-8100-A493C5A8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92" y="766780"/>
            <a:ext cx="3548573" cy="3872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AD15A1-F9D2-35DD-3C84-A1CF8DE5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72" y="628765"/>
            <a:ext cx="4694031" cy="44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98489B21-5F41-ADED-2A4A-48B6478C12B1}"/>
              </a:ext>
            </a:extLst>
          </p:cNvPr>
          <p:cNvSpPr txBox="1">
            <a:spLocks/>
          </p:cNvSpPr>
          <p:nvPr/>
        </p:nvSpPr>
        <p:spPr>
          <a:xfrm>
            <a:off x="-386114" y="-138502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12</a:t>
            </a:r>
          </a:p>
        </p:txBody>
      </p:sp>
      <p:cxnSp>
        <p:nvCxnSpPr>
          <p:cNvPr id="14" name="Google Shape;471;p29">
            <a:extLst>
              <a:ext uri="{FF2B5EF4-FFF2-40B4-BE49-F238E27FC236}">
                <a16:creationId xmlns:a16="http://schemas.microsoft.com/office/drawing/2014/main" id="{B393E410-0F4F-807D-1BC1-493A37C5D0D0}"/>
              </a:ext>
            </a:extLst>
          </p:cNvPr>
          <p:cNvCxnSpPr/>
          <p:nvPr/>
        </p:nvCxnSpPr>
        <p:spPr>
          <a:xfrm>
            <a:off x="994915" y="34153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65E80E58-3BE4-FF08-6D20-B8D8834B0753}"/>
              </a:ext>
            </a:extLst>
          </p:cNvPr>
          <p:cNvSpPr txBox="1">
            <a:spLocks/>
          </p:cNvSpPr>
          <p:nvPr/>
        </p:nvSpPr>
        <p:spPr>
          <a:xfrm>
            <a:off x="403412" y="4926"/>
            <a:ext cx="9235440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Positive Walks &amp; Builder sampling strategy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8A73-DD09-9C84-8165-2F4679C1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3" y="3346401"/>
            <a:ext cx="2922188" cy="10709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C01CE-1048-37EF-3463-3BC276B8A1BE}"/>
              </a:ext>
            </a:extLst>
          </p:cNvPr>
          <p:cNvSpPr txBox="1"/>
          <p:nvPr/>
        </p:nvSpPr>
        <p:spPr>
          <a:xfrm>
            <a:off x="6739666" y="687019"/>
            <a:ext cx="2117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q</a:t>
            </a:r>
            <a:r>
              <a:rPr lang="en-US" dirty="0"/>
              <a:t> = Probability of BFS.</a:t>
            </a:r>
          </a:p>
          <a:p>
            <a:br>
              <a:rPr lang="en-US" dirty="0"/>
            </a:br>
            <a:r>
              <a:rPr lang="en-US" sz="18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p</a:t>
            </a:r>
            <a:r>
              <a:rPr lang="en-US" dirty="0"/>
              <a:t> = Probability of DFS.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D8981-21A8-4564-57D9-46CDFB78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7" y="726140"/>
            <a:ext cx="6411558" cy="2313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E04691-0FCE-F5D0-7F17-594535F976AD}"/>
                  </a:ext>
                </a:extLst>
              </p:cNvPr>
              <p:cNvSpPr txBox="1"/>
              <p:nvPr/>
            </p:nvSpPr>
            <p:spPr>
              <a:xfrm>
                <a:off x="3383281" y="3346401"/>
                <a:ext cx="583064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solidFill>
                      <a:schemeClr val="accent3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Positive walk </a:t>
                </a:r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refers to a sequentially ordered list of nodes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[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 ,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Golos Tex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,…,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]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within a graph where each consecutive pair of nodes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,</a:t>
                </a:r>
                <a:r>
                  <a:rPr lang="en-US" sz="1600" dirty="0">
                    <a:solidFill>
                      <a:schemeClr val="tx1"/>
                    </a:solidFill>
                    <a:cs typeface="Golos Tex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)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1≤ⅈ≤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is, directly connected by an edge in the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Golos Text" panose="020B0604020202020204" charset="0"/>
                      </a:rPr>
                      <m:t>𝐺</m:t>
                    </m:r>
                  </m:oMath>
                </a14:m>
                <a:r>
                  <a:rPr lang="en-US" sz="1100" b="0" i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sz="1600" dirty="0">
                    <a:solidFill>
                      <a:srgbClr val="E67CB9"/>
                    </a:solidFill>
                    <a:latin typeface="Golos Text Medium" panose="020B0604020202020204" charset="0"/>
                    <a:cs typeface="Golos Text Medium" panose="020B0604020202020204" charset="0"/>
                  </a:rPr>
                  <a:t>W</a:t>
                </a:r>
                <a:r>
                  <a:rPr lang="en-US" sz="1600" b="0" dirty="0">
                    <a:solidFill>
                      <a:srgbClr val="E67CB9"/>
                    </a:solidFill>
                    <a:effectLst/>
                    <a:latin typeface="Golos Text Medium" panose="020B0604020202020204" charset="0"/>
                    <a:cs typeface="Golos Text Medium" panose="020B0604020202020204" charset="0"/>
                  </a:rPr>
                  <a:t>here i refers to the index in the array and not the Node i.</a:t>
                </a:r>
                <a:endParaRPr lang="en-US" sz="1600" dirty="0">
                  <a:solidFill>
                    <a:srgbClr val="E67CB9"/>
                  </a:solidFill>
                  <a:latin typeface="Golos Text Medium" panose="020B0604020202020204" charset="0"/>
                  <a:cs typeface="Golos Text Medium" panose="020B0604020202020204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E04691-0FCE-F5D0-7F17-594535F9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1" y="3346401"/>
                <a:ext cx="5830645" cy="1754326"/>
              </a:xfrm>
              <a:prstGeom prst="rect">
                <a:avLst/>
              </a:prstGeom>
              <a:blipFill>
                <a:blip r:embed="rId5"/>
                <a:stretch>
                  <a:fillRect l="-523" t="-1042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20AE877-0831-2565-FBE4-8D413998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C383C-3BF8-2A3E-F809-E4D7AA163659}"/>
              </a:ext>
            </a:extLst>
          </p:cNvPr>
          <p:cNvCxnSpPr>
            <a:cxnSpLocks/>
          </p:cNvCxnSpPr>
          <p:nvPr/>
        </p:nvCxnSpPr>
        <p:spPr>
          <a:xfrm flipH="1">
            <a:off x="7563286" y="2025536"/>
            <a:ext cx="6813" cy="317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90C57E-2A72-8FE7-FB4A-F73C21817493}"/>
              </a:ext>
            </a:extLst>
          </p:cNvPr>
          <p:cNvSpPr txBox="1"/>
          <p:nvPr/>
        </p:nvSpPr>
        <p:spPr>
          <a:xfrm>
            <a:off x="477549" y="97055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1C06D9-497B-6577-E33E-2B3BAA8B9963}"/>
              </a:ext>
            </a:extLst>
          </p:cNvPr>
          <p:cNvSpPr/>
          <p:nvPr/>
        </p:nvSpPr>
        <p:spPr>
          <a:xfrm>
            <a:off x="2606942" y="839280"/>
            <a:ext cx="2381726" cy="58768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FB8139-A2B0-5FC9-36D8-A833364D84C5}"/>
              </a:ext>
            </a:extLst>
          </p:cNvPr>
          <p:cNvCxnSpPr>
            <a:cxnSpLocks/>
            <a:stCxn id="63" idx="0"/>
            <a:endCxn id="63" idx="2"/>
          </p:cNvCxnSpPr>
          <p:nvPr/>
        </p:nvCxnSpPr>
        <p:spPr>
          <a:xfrm>
            <a:off x="3797805" y="839280"/>
            <a:ext cx="0" cy="5876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/>
              <p:nvPr/>
            </p:nvSpPr>
            <p:spPr>
              <a:xfrm>
                <a:off x="2678728" y="968360"/>
                <a:ext cx="1308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Embedding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728" y="968360"/>
                <a:ext cx="1308766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/>
              <p:nvPr/>
            </p:nvSpPr>
            <p:spPr>
              <a:xfrm>
                <a:off x="3828126" y="960921"/>
                <a:ext cx="1308766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Embedding</a:t>
                </a:r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26" y="960921"/>
                <a:ext cx="1308766" cy="291875"/>
              </a:xfrm>
              <a:prstGeom prst="rect">
                <a:avLst/>
              </a:prstGeom>
              <a:blipFill>
                <a:blip r:embed="rId4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C018470-D8A9-AF98-2CDC-72812BCD24E1}"/>
              </a:ext>
            </a:extLst>
          </p:cNvPr>
          <p:cNvSpPr txBox="1"/>
          <p:nvPr/>
        </p:nvSpPr>
        <p:spPr>
          <a:xfrm>
            <a:off x="2562268" y="520786"/>
            <a:ext cx="262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256 - dimensional Vector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EDE3D0-4C60-3B7B-15BC-A6F921C3AEDE}"/>
              </a:ext>
            </a:extLst>
          </p:cNvPr>
          <p:cNvCxnSpPr>
            <a:cxnSpLocks/>
            <a:stCxn id="21" idx="3"/>
            <a:endCxn id="63" idx="1"/>
          </p:cNvCxnSpPr>
          <p:nvPr/>
        </p:nvCxnSpPr>
        <p:spPr>
          <a:xfrm flipV="1">
            <a:off x="1297915" y="1133124"/>
            <a:ext cx="1309027" cy="7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7428B4A-B116-11E6-38EA-5D58CE72C31C}"/>
              </a:ext>
            </a:extLst>
          </p:cNvPr>
          <p:cNvSpPr/>
          <p:nvPr/>
        </p:nvSpPr>
        <p:spPr>
          <a:xfrm>
            <a:off x="6734605" y="839270"/>
            <a:ext cx="1699672" cy="52322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Utilize KFold to split data into test / train</a:t>
            </a:r>
          </a:p>
        </p:txBody>
      </p:sp>
      <p:sp>
        <p:nvSpPr>
          <p:cNvPr id="4" name="Google Shape;201;p23">
            <a:extLst>
              <a:ext uri="{FF2B5EF4-FFF2-40B4-BE49-F238E27FC236}">
                <a16:creationId xmlns:a16="http://schemas.microsoft.com/office/drawing/2014/main" id="{104FB031-01E5-BAC4-159C-AA2D9551702B}"/>
              </a:ext>
            </a:extLst>
          </p:cNvPr>
          <p:cNvSpPr txBox="1">
            <a:spLocks/>
          </p:cNvSpPr>
          <p:nvPr/>
        </p:nvSpPr>
        <p:spPr>
          <a:xfrm>
            <a:off x="-91440" y="59055"/>
            <a:ext cx="9235440" cy="51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Training phase of the GAN model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5" name="Google Shape;470;p29">
            <a:extLst>
              <a:ext uri="{FF2B5EF4-FFF2-40B4-BE49-F238E27FC236}">
                <a16:creationId xmlns:a16="http://schemas.microsoft.com/office/drawing/2014/main" id="{5EE8BA19-53EB-DBAF-1B82-BF635F5CDE34}"/>
              </a:ext>
            </a:extLst>
          </p:cNvPr>
          <p:cNvSpPr txBox="1">
            <a:spLocks/>
          </p:cNvSpPr>
          <p:nvPr/>
        </p:nvSpPr>
        <p:spPr>
          <a:xfrm>
            <a:off x="97810" y="-128976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13</a:t>
            </a:r>
          </a:p>
        </p:txBody>
      </p:sp>
      <p:cxnSp>
        <p:nvCxnSpPr>
          <p:cNvPr id="9" name="Google Shape;471;p29">
            <a:extLst>
              <a:ext uri="{FF2B5EF4-FFF2-40B4-BE49-F238E27FC236}">
                <a16:creationId xmlns:a16="http://schemas.microsoft.com/office/drawing/2014/main" id="{638DC1DB-083B-8788-BC74-1E908255D1A6}"/>
              </a:ext>
            </a:extLst>
          </p:cNvPr>
          <p:cNvCxnSpPr>
            <a:cxnSpLocks/>
          </p:cNvCxnSpPr>
          <p:nvPr/>
        </p:nvCxnSpPr>
        <p:spPr>
          <a:xfrm>
            <a:off x="1297915" y="367980"/>
            <a:ext cx="65451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51041-9368-310F-8314-AF2C736699EA}"/>
              </a:ext>
            </a:extLst>
          </p:cNvPr>
          <p:cNvSpPr/>
          <p:nvPr/>
        </p:nvSpPr>
        <p:spPr>
          <a:xfrm>
            <a:off x="146582" y="862767"/>
            <a:ext cx="1151333" cy="55590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List of Valid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2A3C01-6203-F076-4049-F6D89A45377C}"/>
                  </a:ext>
                </a:extLst>
              </p:cNvPr>
              <p:cNvSpPr txBox="1"/>
              <p:nvPr/>
            </p:nvSpPr>
            <p:spPr>
              <a:xfrm>
                <a:off x="-10279" y="1473164"/>
                <a:ext cx="2152862" cy="23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</a:t>
                </a:r>
                <a:endParaRPr lang="en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2A3C01-6203-F076-4049-F6D89A453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79" y="1473164"/>
                <a:ext cx="2152862" cy="232756"/>
              </a:xfrm>
              <a:prstGeom prst="rect">
                <a:avLst/>
              </a:prstGeom>
              <a:blipFill>
                <a:blip r:embed="rId5"/>
                <a:stretch>
                  <a:fillRect l="-1983" t="-26316" r="-5382" b="-3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23D9837-7CB5-96ED-3258-8E19A88D6738}"/>
              </a:ext>
            </a:extLst>
          </p:cNvPr>
          <p:cNvSpPr txBox="1"/>
          <p:nvPr/>
        </p:nvSpPr>
        <p:spPr>
          <a:xfrm>
            <a:off x="2815593" y="1405053"/>
            <a:ext cx="228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Tensor of concatenated embeddings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85C8CC-088B-69C0-1A6F-901F53E18CBB}"/>
              </a:ext>
            </a:extLst>
          </p:cNvPr>
          <p:cNvCxnSpPr>
            <a:cxnSpLocks/>
            <a:endCxn id="107" idx="1"/>
          </p:cNvCxnSpPr>
          <p:nvPr/>
        </p:nvCxnSpPr>
        <p:spPr>
          <a:xfrm>
            <a:off x="4969706" y="1097239"/>
            <a:ext cx="1764899" cy="36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301FF2B-E92A-3C20-76E8-EA7914890DB0}"/>
                  </a:ext>
                </a:extLst>
              </p:cNvPr>
              <p:cNvSpPr/>
              <p:nvPr/>
            </p:nvSpPr>
            <p:spPr>
              <a:xfrm>
                <a:off x="6699696" y="1633001"/>
                <a:ext cx="1740806" cy="39253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olos Text" panose="020B0604020202020204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Epochs for every split</a:t>
                </a: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301FF2B-E92A-3C20-76E8-EA791489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6" y="1633001"/>
                <a:ext cx="1740806" cy="392535"/>
              </a:xfrm>
              <a:prstGeom prst="roundRect">
                <a:avLst/>
              </a:prstGeom>
              <a:blipFill>
                <a:blip r:embed="rId6"/>
                <a:stretch>
                  <a:fillRect t="-7353" b="-176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27059C2-3A07-D1C7-E262-1BF7EFBD58A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570099" y="1366939"/>
            <a:ext cx="0" cy="266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3C74D0F-518B-2FA7-36C2-B3051C191180}"/>
                  </a:ext>
                </a:extLst>
              </p:cNvPr>
              <p:cNvSpPr/>
              <p:nvPr/>
            </p:nvSpPr>
            <p:spPr>
              <a:xfrm>
                <a:off x="6491724" y="2331087"/>
                <a:ext cx="2171092" cy="67314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samples for Test/Training based on the size of the split of KFold</a:t>
                </a:r>
              </a:p>
            </p:txBody>
          </p:sp>
        </mc:Choice>
        <mc:Fallback xmlns=""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3C74D0F-518B-2FA7-36C2-B3051C191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24" y="2331087"/>
                <a:ext cx="2171092" cy="6731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53597F0-9B0B-31BE-A62A-1D6F3963863F}"/>
                  </a:ext>
                </a:extLst>
              </p:cNvPr>
              <p:cNvSpPr/>
              <p:nvPr/>
            </p:nvSpPr>
            <p:spPr>
              <a:xfrm>
                <a:off x="6714038" y="3291472"/>
                <a:ext cx="1726464" cy="57449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fake examples using the Generator </a:t>
                </a:r>
              </a:p>
            </p:txBody>
          </p:sp>
        </mc:Choice>
        <mc:Fallback xmlns=""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53597F0-9B0B-31BE-A62A-1D6F39638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38" y="3291472"/>
                <a:ext cx="1726464" cy="574490"/>
              </a:xfrm>
              <a:prstGeom prst="roundRect">
                <a:avLst/>
              </a:prstGeom>
              <a:blipFill>
                <a:blip r:embed="rId8"/>
                <a:stretch>
                  <a:fillRect t="-5102" b="-122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4A8EA7-12BC-3420-3E62-F48C1E2A6F86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577270" y="3025410"/>
            <a:ext cx="7171" cy="266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BAB80A8-232B-6A65-5535-4891E1BEBFDA}"/>
              </a:ext>
            </a:extLst>
          </p:cNvPr>
          <p:cNvSpPr/>
          <p:nvPr/>
        </p:nvSpPr>
        <p:spPr>
          <a:xfrm>
            <a:off x="4501185" y="3291472"/>
            <a:ext cx="1963792" cy="5744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Train the Discriminator on real and fake examples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E9BF98-FC9D-5F1C-F056-620C54043362}"/>
              </a:ext>
            </a:extLst>
          </p:cNvPr>
          <p:cNvCxnSpPr>
            <a:cxnSpLocks/>
            <a:stCxn id="70" idx="1"/>
            <a:endCxn id="87" idx="3"/>
          </p:cNvCxnSpPr>
          <p:nvPr/>
        </p:nvCxnSpPr>
        <p:spPr>
          <a:xfrm flipH="1">
            <a:off x="6464977" y="3578717"/>
            <a:ext cx="249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4BCF3BC-752F-52B4-B84D-2719D9B4B09D}"/>
              </a:ext>
            </a:extLst>
          </p:cNvPr>
          <p:cNvSpPr/>
          <p:nvPr/>
        </p:nvSpPr>
        <p:spPr>
          <a:xfrm>
            <a:off x="2128743" y="3291472"/>
            <a:ext cx="1963792" cy="57449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Train the Generator based on the Discriminator results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A9F23D0-E108-0C76-8769-33C6BA345938}"/>
              </a:ext>
            </a:extLst>
          </p:cNvPr>
          <p:cNvCxnSpPr>
            <a:cxnSpLocks/>
            <a:stCxn id="87" idx="1"/>
            <a:endCxn id="92" idx="3"/>
          </p:cNvCxnSpPr>
          <p:nvPr/>
        </p:nvCxnSpPr>
        <p:spPr>
          <a:xfrm flipH="1">
            <a:off x="4092535" y="3578717"/>
            <a:ext cx="40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D9B15A7D-3CC4-81BF-7C94-670176E0ECA5}"/>
                  </a:ext>
                </a:extLst>
              </p:cNvPr>
              <p:cNvSpPr/>
              <p:nvPr/>
            </p:nvSpPr>
            <p:spPr>
              <a:xfrm>
                <a:off x="71494" y="3355971"/>
                <a:ext cx="1752304" cy="445492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𝐺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𝐷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based on the results</a:t>
                </a:r>
              </a:p>
            </p:txBody>
          </p:sp>
        </mc:Choice>
        <mc:Fallback xmlns=""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D9B15A7D-3CC4-81BF-7C94-670176E0E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4" y="3355971"/>
                <a:ext cx="1752304" cy="445492"/>
              </a:xfrm>
              <a:prstGeom prst="roundRect">
                <a:avLst/>
              </a:prstGeom>
              <a:blipFill>
                <a:blip r:embed="rId9"/>
                <a:stretch>
                  <a:fillRect t="-1299" b="-9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7CBDFA7-DB41-C022-4014-F0C69A7C21E2}"/>
              </a:ext>
            </a:extLst>
          </p:cNvPr>
          <p:cNvCxnSpPr>
            <a:cxnSpLocks/>
            <a:stCxn id="92" idx="1"/>
            <a:endCxn id="95" idx="3"/>
          </p:cNvCxnSpPr>
          <p:nvPr/>
        </p:nvCxnSpPr>
        <p:spPr>
          <a:xfrm flipH="1">
            <a:off x="1823798" y="3578717"/>
            <a:ext cx="304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8C1151-2E41-6158-D986-902B83101F7B}"/>
                  </a:ext>
                </a:extLst>
              </p:cNvPr>
              <p:cNvSpPr txBox="1"/>
              <p:nvPr/>
            </p:nvSpPr>
            <p:spPr>
              <a:xfrm>
                <a:off x="2387053" y="1962492"/>
                <a:ext cx="2974972" cy="232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[(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 </a:t>
                </a:r>
                <a:endParaRPr lang="en-IL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8C1151-2E41-6158-D986-902B8310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53" y="1962492"/>
                <a:ext cx="2974972" cy="232756"/>
              </a:xfrm>
              <a:prstGeom prst="rect">
                <a:avLst/>
              </a:prstGeom>
              <a:blipFill>
                <a:blip r:embed="rId10"/>
                <a:stretch>
                  <a:fillRect l="-1434" t="-23684" b="-39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BBAE8FB-0EAA-99E5-830B-3782B1D4FCD6}"/>
              </a:ext>
            </a:extLst>
          </p:cNvPr>
          <p:cNvSpPr/>
          <p:nvPr/>
        </p:nvSpPr>
        <p:spPr>
          <a:xfrm>
            <a:off x="3112425" y="4175140"/>
            <a:ext cx="2102712" cy="6180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Evaluate the model performance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5402F760-EE87-2564-2F98-B111ED3B1470}"/>
              </a:ext>
            </a:extLst>
          </p:cNvPr>
          <p:cNvCxnSpPr>
            <a:cxnSpLocks/>
            <a:stCxn id="95" idx="2"/>
            <a:endCxn id="100" idx="1"/>
          </p:cNvCxnSpPr>
          <p:nvPr/>
        </p:nvCxnSpPr>
        <p:spPr>
          <a:xfrm rot="16200000" flipH="1">
            <a:off x="1688687" y="3060421"/>
            <a:ext cx="682697" cy="21647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45FE6C-12C7-0239-DBF7-E85781E40254}"/>
                  </a:ext>
                </a:extLst>
              </p:cNvPr>
              <p:cNvSpPr txBox="1"/>
              <p:nvPr/>
            </p:nvSpPr>
            <p:spPr>
              <a:xfrm>
                <a:off x="2387053" y="2273132"/>
                <a:ext cx="303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embedding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node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IL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45FE6C-12C7-0239-DBF7-E85781E40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53" y="2273132"/>
                <a:ext cx="3037050" cy="215444"/>
              </a:xfrm>
              <a:prstGeom prst="rect">
                <a:avLst/>
              </a:prstGeom>
              <a:blipFill>
                <a:blip r:embed="rId11"/>
                <a:stretch>
                  <a:fillRect l="-1606" t="-25714" r="-160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8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98489B21-5F41-ADED-2A4A-48B6478C12B1}"/>
              </a:ext>
            </a:extLst>
          </p:cNvPr>
          <p:cNvSpPr txBox="1">
            <a:spLocks/>
          </p:cNvSpPr>
          <p:nvPr/>
        </p:nvSpPr>
        <p:spPr>
          <a:xfrm>
            <a:off x="533401" y="123887"/>
            <a:ext cx="914400" cy="6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endParaRPr lang="en" dirty="0"/>
          </a:p>
        </p:txBody>
      </p:sp>
      <p:cxnSp>
        <p:nvCxnSpPr>
          <p:cNvPr id="15" name="Google Shape;471;p29">
            <a:extLst>
              <a:ext uri="{FF2B5EF4-FFF2-40B4-BE49-F238E27FC236}">
                <a16:creationId xmlns:a16="http://schemas.microsoft.com/office/drawing/2014/main" id="{1B3411C1-ACD6-62DA-F105-411CCD145FC8}"/>
              </a:ext>
            </a:extLst>
          </p:cNvPr>
          <p:cNvCxnSpPr/>
          <p:nvPr/>
        </p:nvCxnSpPr>
        <p:spPr>
          <a:xfrm>
            <a:off x="1758234" y="42487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Google Shape;470;p29">
            <a:extLst>
              <a:ext uri="{FF2B5EF4-FFF2-40B4-BE49-F238E27FC236}">
                <a16:creationId xmlns:a16="http://schemas.microsoft.com/office/drawing/2014/main" id="{E58E155B-BA3E-C0B7-225C-5D43F9D4B169}"/>
              </a:ext>
            </a:extLst>
          </p:cNvPr>
          <p:cNvSpPr txBox="1">
            <a:spLocks/>
          </p:cNvSpPr>
          <p:nvPr/>
        </p:nvSpPr>
        <p:spPr>
          <a:xfrm>
            <a:off x="894648" y="25722"/>
            <a:ext cx="842283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14</a:t>
            </a:r>
          </a:p>
        </p:txBody>
      </p:sp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1372F5A0-CD64-BEEA-2B4F-C28482CECBBF}"/>
              </a:ext>
            </a:extLst>
          </p:cNvPr>
          <p:cNvSpPr txBox="1">
            <a:spLocks/>
          </p:cNvSpPr>
          <p:nvPr/>
        </p:nvSpPr>
        <p:spPr>
          <a:xfrm>
            <a:off x="2310834" y="183093"/>
            <a:ext cx="6356606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Assignment of Embeddings to Next Layer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91002-4A02-EA79-1DF4-31A01D7ADBD0}"/>
              </a:ext>
            </a:extLst>
          </p:cNvPr>
          <p:cNvSpPr/>
          <p:nvPr/>
        </p:nvSpPr>
        <p:spPr>
          <a:xfrm>
            <a:off x="356781" y="2571750"/>
            <a:ext cx="1793164" cy="30777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665E-C8BC-248D-0F49-1DDC43F05F3F}"/>
              </a:ext>
            </a:extLst>
          </p:cNvPr>
          <p:cNvSpPr txBox="1"/>
          <p:nvPr/>
        </p:nvSpPr>
        <p:spPr>
          <a:xfrm>
            <a:off x="356781" y="2594834"/>
            <a:ext cx="1882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</a:rPr>
              <a:t>Embedding of Cluster Node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810533-E54F-D078-C26F-3718557723F8}"/>
              </a:ext>
            </a:extLst>
          </p:cNvPr>
          <p:cNvSpPr/>
          <p:nvPr/>
        </p:nvSpPr>
        <p:spPr>
          <a:xfrm>
            <a:off x="638918" y="1255100"/>
            <a:ext cx="1152564" cy="106384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Cluster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7B2FF-FC37-E434-9FD6-BD9531968788}"/>
                  </a:ext>
                </a:extLst>
              </p:cNvPr>
              <p:cNvSpPr txBox="1"/>
              <p:nvPr/>
            </p:nvSpPr>
            <p:spPr>
              <a:xfrm>
                <a:off x="398033" y="898157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7B2FF-FC37-E434-9FD6-BD953196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3" y="898157"/>
                <a:ext cx="217304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52F1D-7E3F-9C1E-2C5B-4312851B764C}"/>
                  </a:ext>
                </a:extLst>
              </p:cNvPr>
              <p:cNvSpPr txBox="1"/>
              <p:nvPr/>
            </p:nvSpPr>
            <p:spPr>
              <a:xfrm>
                <a:off x="2571078" y="733312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he-IL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D52F1D-7E3F-9C1E-2C5B-4312851B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78" y="733312"/>
                <a:ext cx="3738020" cy="276999"/>
              </a:xfrm>
              <a:prstGeom prst="rect">
                <a:avLst/>
              </a:prstGeom>
              <a:blipFill>
                <a:blip r:embed="rId4"/>
                <a:stretch>
                  <a:fillRect t="-2174" b="-173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A3BA98-8FB4-78DE-278B-6FB3D2CCBB1D}"/>
                  </a:ext>
                </a:extLst>
              </p:cNvPr>
              <p:cNvSpPr/>
              <p:nvPr/>
            </p:nvSpPr>
            <p:spPr>
              <a:xfrm>
                <a:off x="3973812" y="1525733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A3BA98-8FB4-78DE-278B-6FB3D2CCB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1525733"/>
                <a:ext cx="1793164" cy="307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DFDA5C-F237-F21B-4A51-620033413C31}"/>
                  </a:ext>
                </a:extLst>
              </p:cNvPr>
              <p:cNvSpPr/>
              <p:nvPr/>
            </p:nvSpPr>
            <p:spPr>
              <a:xfrm>
                <a:off x="3973812" y="25398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DFDA5C-F237-F21B-4A51-620033413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2539837"/>
                <a:ext cx="1793164" cy="307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686ACA-ECD6-D641-9033-829EA6D48897}"/>
                  </a:ext>
                </a:extLst>
              </p:cNvPr>
              <p:cNvSpPr/>
              <p:nvPr/>
            </p:nvSpPr>
            <p:spPr>
              <a:xfrm>
                <a:off x="3973812" y="3579066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𝑭𝒆𝒂𝒕𝒖𝒓𝒆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686ACA-ECD6-D641-9033-829EA6D4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812" y="3579066"/>
                <a:ext cx="1793164" cy="3077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CAACF4-197D-6722-05D6-0EFB6AE0190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239035" y="1678193"/>
            <a:ext cx="994182" cy="1047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EFD68F-7735-28C4-90E3-8950D7F632A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39035" y="2725639"/>
            <a:ext cx="9941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8DDCBB-247E-8545-FD56-DF8EB930030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39035" y="2725639"/>
            <a:ext cx="994182" cy="1107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lus Sign 23">
            <a:extLst>
              <a:ext uri="{FF2B5EF4-FFF2-40B4-BE49-F238E27FC236}">
                <a16:creationId xmlns:a16="http://schemas.microsoft.com/office/drawing/2014/main" id="{F55B1914-3D42-D293-FDA6-629CFFB5B7C1}"/>
              </a:ext>
            </a:extLst>
          </p:cNvPr>
          <p:cNvSpPr/>
          <p:nvPr/>
        </p:nvSpPr>
        <p:spPr>
          <a:xfrm>
            <a:off x="3322307" y="1589413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4AF6BD69-E291-E346-F464-D1D851B3700D}"/>
              </a:ext>
            </a:extLst>
          </p:cNvPr>
          <p:cNvSpPr/>
          <p:nvPr/>
        </p:nvSpPr>
        <p:spPr>
          <a:xfrm>
            <a:off x="3340083" y="2594834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8FA91BD1-C85A-5BC2-6D66-080B988C0B7D}"/>
              </a:ext>
            </a:extLst>
          </p:cNvPr>
          <p:cNvSpPr/>
          <p:nvPr/>
        </p:nvSpPr>
        <p:spPr>
          <a:xfrm>
            <a:off x="3340083" y="3673531"/>
            <a:ext cx="190612" cy="197784"/>
          </a:xfrm>
          <a:prstGeom prst="mathPlus">
            <a:avLst/>
          </a:prstGeom>
          <a:solidFill>
            <a:schemeClr val="tx1"/>
          </a:solidFill>
          <a:ln>
            <a:solidFill>
              <a:srgbClr val="E67C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2E2146-9F27-71F2-EDB3-237DBBB9C421}"/>
                  </a:ext>
                </a:extLst>
              </p:cNvPr>
              <p:cNvSpPr txBox="1"/>
              <p:nvPr/>
            </p:nvSpPr>
            <p:spPr>
              <a:xfrm>
                <a:off x="3614676" y="1510025"/>
                <a:ext cx="253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2E2146-9F27-71F2-EDB3-237DBBB9C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76" y="1510025"/>
                <a:ext cx="253852" cy="276999"/>
              </a:xfrm>
              <a:prstGeom prst="rect">
                <a:avLst/>
              </a:prstGeom>
              <a:blipFill>
                <a:blip r:embed="rId8"/>
                <a:stretch>
                  <a:fillRect l="-23810" t="-31111" r="-52381" b="-488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88E7AC-2DEC-8C78-E8DF-E9F2CC7DCDCD}"/>
                  </a:ext>
                </a:extLst>
              </p:cNvPr>
              <p:cNvSpPr txBox="1"/>
              <p:nvPr/>
            </p:nvSpPr>
            <p:spPr>
              <a:xfrm>
                <a:off x="5970496" y="693072"/>
                <a:ext cx="3048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IL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88E7AC-2DEC-8C78-E8DF-E9F2CC7D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6" y="693072"/>
                <a:ext cx="3048786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948B1A-D5BC-43A6-4E85-536D52A3D3AA}"/>
                  </a:ext>
                </a:extLst>
              </p:cNvPr>
              <p:cNvSpPr txBox="1"/>
              <p:nvPr/>
            </p:nvSpPr>
            <p:spPr>
              <a:xfrm>
                <a:off x="3544053" y="2485159"/>
                <a:ext cx="554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948B1A-D5BC-43A6-4E85-536D52A3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53" y="2485159"/>
                <a:ext cx="554249" cy="369332"/>
              </a:xfrm>
              <a:prstGeom prst="rect">
                <a:avLst/>
              </a:prstGeom>
              <a:blipFill>
                <a:blip r:embed="rId10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C58CF7-F3B8-D18E-4F8D-391999699D56}"/>
                  </a:ext>
                </a:extLst>
              </p:cNvPr>
              <p:cNvSpPr txBox="1"/>
              <p:nvPr/>
            </p:nvSpPr>
            <p:spPr>
              <a:xfrm>
                <a:off x="3544053" y="3569159"/>
                <a:ext cx="5542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L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endParaRPr lang="en-IL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C58CF7-F3B8-D18E-4F8D-39199969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53" y="3569159"/>
                <a:ext cx="554249" cy="369332"/>
              </a:xfrm>
              <a:prstGeom prst="rect">
                <a:avLst/>
              </a:prstGeom>
              <a:blipFill>
                <a:blip r:embed="rId11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D08EE6-2F32-FC86-B4A2-ADC1AD45338E}"/>
                  </a:ext>
                </a:extLst>
              </p:cNvPr>
              <p:cNvSpPr txBox="1"/>
              <p:nvPr/>
            </p:nvSpPr>
            <p:spPr>
              <a:xfrm>
                <a:off x="5892104" y="1501508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4D08EE6-2F32-FC86-B4A2-ADC1AD45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04" y="1501508"/>
                <a:ext cx="47104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F0EC7C-476C-7FF8-B8F4-078962122ED7}"/>
                  </a:ext>
                </a:extLst>
              </p:cNvPr>
              <p:cNvSpPr txBox="1"/>
              <p:nvPr/>
            </p:nvSpPr>
            <p:spPr>
              <a:xfrm>
                <a:off x="5892104" y="2510196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F0EC7C-476C-7FF8-B8F4-078962122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04" y="2510196"/>
                <a:ext cx="4710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1E6BC9-7987-D2EF-AC1F-B47EE2E79CF1}"/>
                  </a:ext>
                </a:extLst>
              </p:cNvPr>
              <p:cNvSpPr txBox="1"/>
              <p:nvPr/>
            </p:nvSpPr>
            <p:spPr>
              <a:xfrm>
                <a:off x="5887055" y="3518884"/>
                <a:ext cx="471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1E6BC9-7987-D2EF-AC1F-B47EE2E7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55" y="3518884"/>
                <a:ext cx="4710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F3DFA2-A443-7253-4219-583E24BA267F}"/>
                  </a:ext>
                </a:extLst>
              </p:cNvPr>
              <p:cNvSpPr/>
              <p:nvPr/>
            </p:nvSpPr>
            <p:spPr>
              <a:xfrm>
                <a:off x="6396076" y="1501508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F3DFA2-A443-7253-4219-583E24BA2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1501508"/>
                <a:ext cx="1793164" cy="307778"/>
              </a:xfrm>
              <a:prstGeom prst="rect">
                <a:avLst/>
              </a:prstGeom>
              <a:blipFill>
                <a:blip r:embed="rId15"/>
                <a:stretch>
                  <a:fillRect b="-5455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D8929D5-7DD6-7435-8B86-45BE2D4043C9}"/>
                  </a:ext>
                </a:extLst>
              </p:cNvPr>
              <p:cNvSpPr/>
              <p:nvPr/>
            </p:nvSpPr>
            <p:spPr>
              <a:xfrm>
                <a:off x="6396076" y="25398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D8929D5-7DD6-7435-8B86-45BE2D404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2539837"/>
                <a:ext cx="1793164" cy="307778"/>
              </a:xfrm>
              <a:prstGeom prst="rect">
                <a:avLst/>
              </a:prstGeom>
              <a:blipFill>
                <a:blip r:embed="rId16"/>
                <a:stretch>
                  <a:fillRect b="-5556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43C4B-81BC-1EBA-CE17-8DA282B071BE}"/>
                  </a:ext>
                </a:extLst>
              </p:cNvPr>
              <p:cNvSpPr/>
              <p:nvPr/>
            </p:nvSpPr>
            <p:spPr>
              <a:xfrm>
                <a:off x="6396076" y="3563537"/>
                <a:ext cx="1793164" cy="30777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𝑬𝒎𝒃𝒆𝒅𝒅𝒊𝒏𝒈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43C4B-81BC-1EBA-CE17-8DA282B07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76" y="3563537"/>
                <a:ext cx="1793164" cy="307778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85056C-2635-ACD9-D830-A51746792312}"/>
                  </a:ext>
                </a:extLst>
              </p:cNvPr>
              <p:cNvSpPr txBox="1"/>
              <p:nvPr/>
            </p:nvSpPr>
            <p:spPr>
              <a:xfrm>
                <a:off x="137789" y="4480850"/>
                <a:ext cx="63060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E67CB9"/>
                    </a:solidFill>
                    <a:latin typeface="Golos Text" panose="020B0604020202020204" charset="0"/>
                    <a:cs typeface="Golos Text" panose="020B0604020202020204" charset="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he-IL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E67CB9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is the feature vector after the PCA modification.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85056C-2635-ACD9-D830-A5174679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9" y="4480850"/>
                <a:ext cx="6306042" cy="338554"/>
              </a:xfrm>
              <a:prstGeom prst="rect">
                <a:avLst/>
              </a:prstGeom>
              <a:blipFill>
                <a:blip r:embed="rId18"/>
                <a:stretch>
                  <a:fillRect l="-580" t="-5357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D72B93-154E-701E-4389-01CD0132401D}"/>
                  </a:ext>
                </a:extLst>
              </p:cNvPr>
              <p:cNvSpPr txBox="1"/>
              <p:nvPr/>
            </p:nvSpPr>
            <p:spPr>
              <a:xfrm>
                <a:off x="137789" y="3398803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 smtClean="0"/>
                        <m:t>,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CD72B93-154E-701E-4389-01CD0132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89" y="3398803"/>
                <a:ext cx="217304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568861-D641-8751-692C-D24832821F87}"/>
                  </a:ext>
                </a:extLst>
              </p:cNvPr>
              <p:cNvSpPr txBox="1"/>
              <p:nvPr/>
            </p:nvSpPr>
            <p:spPr>
              <a:xfrm>
                <a:off x="56112" y="3072299"/>
                <a:ext cx="23181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568861-D641-8751-692C-D2483282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" y="3072299"/>
                <a:ext cx="231817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24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2349940" y="-14875"/>
            <a:ext cx="5256879" cy="970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Link</a:t>
            </a:r>
            <a:r>
              <a:rPr lang="en" sz="3600" b="1" dirty="0">
                <a:solidFill>
                  <a:schemeClr val="accent3"/>
                </a:solidFill>
              </a:rPr>
              <a:t> Prediction</a:t>
            </a:r>
            <a:endParaRPr sz="3600" b="1" dirty="0">
              <a:solidFill>
                <a:schemeClr val="accent3"/>
              </a:solidFill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477850" y="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15</a:t>
            </a:r>
            <a:endParaRPr sz="4400"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629150" y="4789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1194B68A-6564-3E18-E9DB-46BEEACC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02" y="884192"/>
            <a:ext cx="4428213" cy="3288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EBB15792-F657-CEA8-402B-C13D88090670}"/>
              </a:ext>
            </a:extLst>
          </p:cNvPr>
          <p:cNvSpPr txBox="1">
            <a:spLocks/>
          </p:cNvSpPr>
          <p:nvPr/>
        </p:nvSpPr>
        <p:spPr>
          <a:xfrm>
            <a:off x="99889" y="970574"/>
            <a:ext cx="4428213" cy="3693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Link Prediction </a:t>
            </a:r>
            <a:r>
              <a:rPr lang="en-US" dirty="0"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refers to the task of predicting connections (links) between entities in a network.</a:t>
            </a: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r>
              <a:rPr lang="en-US" dirty="0"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In this project link predictions refers to predicting Citations between academic articles.</a:t>
            </a:r>
          </a:p>
          <a:p>
            <a:endParaRPr lang="he-IL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importance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of being able to accurately predict missing, future, bogus links in a network has opened a door for researchers to use graph modeling in many areas and advancing research in those topics by utilizing link prediction solutions.</a:t>
            </a:r>
          </a:p>
          <a:p>
            <a:endParaRPr lang="en-US" sz="1600" b="1" dirty="0">
              <a:solidFill>
                <a:schemeClr val="accent3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sz="1600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20AE877-0831-2565-FBE4-8D413998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20419A3-4A2B-C0D2-1387-6B32E0BE60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602DCB68-A1AA-1B01-9B07-8B46F8DB29EF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2CE1149-2862-20B8-3066-AB620314E597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Final Link Predictions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072B28-9434-4BDF-A913-593475E2720B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/>
              <p:nvPr/>
            </p:nvSpPr>
            <p:spPr>
              <a:xfrm>
                <a:off x="3165112" y="4291102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12" y="4291102"/>
                <a:ext cx="724205" cy="5917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/>
              <p:nvPr/>
            </p:nvSpPr>
            <p:spPr>
              <a:xfrm>
                <a:off x="4963432" y="4291102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432" y="4291102"/>
                <a:ext cx="724205" cy="5917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C8FEF8-825A-96EA-DB1F-CD8C7310667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3889317" y="4586986"/>
            <a:ext cx="10741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5401C6-04B2-D134-FE38-1DC9E300C2D4}"/>
              </a:ext>
            </a:extLst>
          </p:cNvPr>
          <p:cNvSpPr txBox="1"/>
          <p:nvPr/>
        </p:nvSpPr>
        <p:spPr>
          <a:xfrm>
            <a:off x="3902728" y="4273263"/>
            <a:ext cx="123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C383C-3BF8-2A3E-F809-E4D7AA163659}"/>
              </a:ext>
            </a:extLst>
          </p:cNvPr>
          <p:cNvCxnSpPr>
            <a:cxnSpLocks/>
          </p:cNvCxnSpPr>
          <p:nvPr/>
        </p:nvCxnSpPr>
        <p:spPr>
          <a:xfrm>
            <a:off x="5624930" y="2060347"/>
            <a:ext cx="0" cy="452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A94B10-9DDA-7586-1BEA-B98101CF3271}"/>
              </a:ext>
            </a:extLst>
          </p:cNvPr>
          <p:cNvCxnSpPr>
            <a:cxnSpLocks/>
          </p:cNvCxnSpPr>
          <p:nvPr/>
        </p:nvCxnSpPr>
        <p:spPr>
          <a:xfrm>
            <a:off x="5634949" y="3153218"/>
            <a:ext cx="0" cy="4935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1E39C7-DA8D-C270-7C93-DEE42B7693E9}"/>
              </a:ext>
            </a:extLst>
          </p:cNvPr>
          <p:cNvCxnSpPr>
            <a:cxnSpLocks/>
          </p:cNvCxnSpPr>
          <p:nvPr/>
        </p:nvCxnSpPr>
        <p:spPr>
          <a:xfrm flipH="1">
            <a:off x="5624929" y="3639079"/>
            <a:ext cx="1479154" cy="2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2DF8C6-23EA-7485-A121-EE19FBE6C561}"/>
              </a:ext>
            </a:extLst>
          </p:cNvPr>
          <p:cNvCxnSpPr>
            <a:cxnSpLocks/>
          </p:cNvCxnSpPr>
          <p:nvPr/>
        </p:nvCxnSpPr>
        <p:spPr>
          <a:xfrm>
            <a:off x="4178883" y="3639079"/>
            <a:ext cx="0" cy="701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26DF75D-5130-8B45-2BA7-B92298BF28B8}"/>
              </a:ext>
            </a:extLst>
          </p:cNvPr>
          <p:cNvCxnSpPr>
            <a:cxnSpLocks/>
          </p:cNvCxnSpPr>
          <p:nvPr/>
        </p:nvCxnSpPr>
        <p:spPr>
          <a:xfrm>
            <a:off x="7087920" y="3625439"/>
            <a:ext cx="0" cy="715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3EC428-7CA9-B1D4-8697-84ABDC05A582}"/>
                  </a:ext>
                </a:extLst>
              </p:cNvPr>
              <p:cNvSpPr txBox="1"/>
              <p:nvPr/>
            </p:nvSpPr>
            <p:spPr>
              <a:xfrm>
                <a:off x="5832019" y="3353649"/>
                <a:ext cx="11846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F3EC428-7CA9-B1D4-8697-84ABDC05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19" y="3353649"/>
                <a:ext cx="1184600" cy="292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A2ACB1-481B-1099-A51C-F39610DDF121}"/>
                  </a:ext>
                </a:extLst>
              </p:cNvPr>
              <p:cNvSpPr txBox="1"/>
              <p:nvPr/>
            </p:nvSpPr>
            <p:spPr>
              <a:xfrm>
                <a:off x="4292808" y="3373092"/>
                <a:ext cx="109883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A2ACB1-481B-1099-A51C-F39610DD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808" y="3373092"/>
                <a:ext cx="1098839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/>
              <p:nvPr/>
            </p:nvSpPr>
            <p:spPr>
              <a:xfrm>
                <a:off x="5980245" y="4285156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FAE2932-8947-B32B-8E1C-E0D2ACB0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245" y="4285156"/>
                <a:ext cx="724205" cy="5917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/>
              <p:nvPr/>
            </p:nvSpPr>
            <p:spPr>
              <a:xfrm>
                <a:off x="7778565" y="4285156"/>
                <a:ext cx="724205" cy="591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1CBCA65-4E7C-7B85-A312-127119CD6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565" y="4285156"/>
                <a:ext cx="724205" cy="59176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C8FEF8-825A-96EA-DB1F-CD8C73106674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704450" y="4581040"/>
            <a:ext cx="10741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25401C6-04B2-D134-FE38-1DC9E300C2D4}"/>
              </a:ext>
            </a:extLst>
          </p:cNvPr>
          <p:cNvSpPr txBox="1"/>
          <p:nvPr/>
        </p:nvSpPr>
        <p:spPr>
          <a:xfrm>
            <a:off x="6717861" y="4267317"/>
            <a:ext cx="123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Irelevant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D2BE5D-A42E-7AD9-F192-F946FC3BAE6A}"/>
              </a:ext>
            </a:extLst>
          </p:cNvPr>
          <p:cNvCxnSpPr>
            <a:cxnSpLocks/>
          </p:cNvCxnSpPr>
          <p:nvPr/>
        </p:nvCxnSpPr>
        <p:spPr>
          <a:xfrm flipH="1">
            <a:off x="4155795" y="3644551"/>
            <a:ext cx="1479154" cy="2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90C57E-2A72-8FE7-FB4A-F73C21817493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1C06D9-497B-6577-E33E-2B3BAA8B9963}"/>
              </a:ext>
            </a:extLst>
          </p:cNvPr>
          <p:cNvSpPr/>
          <p:nvPr/>
        </p:nvSpPr>
        <p:spPr>
          <a:xfrm>
            <a:off x="661674" y="1371539"/>
            <a:ext cx="2624541" cy="69258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9FB8139-A2B0-5FC9-36D8-A833364D84C5}"/>
              </a:ext>
            </a:extLst>
          </p:cNvPr>
          <p:cNvCxnSpPr>
            <a:cxnSpLocks/>
            <a:stCxn id="63" idx="0"/>
            <a:endCxn id="63" idx="2"/>
          </p:cNvCxnSpPr>
          <p:nvPr/>
        </p:nvCxnSpPr>
        <p:spPr>
          <a:xfrm>
            <a:off x="1973945" y="1371539"/>
            <a:ext cx="0" cy="69258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/>
              <p:nvPr/>
            </p:nvSpPr>
            <p:spPr>
              <a:xfrm>
                <a:off x="665179" y="1592073"/>
                <a:ext cx="1308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17685C-FC68-849B-2D9A-CBBFDE4B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79" y="1592073"/>
                <a:ext cx="1308766" cy="307777"/>
              </a:xfrm>
              <a:prstGeom prst="rect">
                <a:avLst/>
              </a:prstGeom>
              <a:blipFill>
                <a:blip r:embed="rId9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/>
              <p:nvPr/>
            </p:nvSpPr>
            <p:spPr>
              <a:xfrm>
                <a:off x="2005249" y="1595615"/>
                <a:ext cx="1308766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C0EF586-1FA4-2305-A69A-8BC2EA4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49" y="1595615"/>
                <a:ext cx="1308766" cy="325089"/>
              </a:xfrm>
              <a:prstGeom prst="rect">
                <a:avLst/>
              </a:prstGeom>
              <a:blipFill>
                <a:blip r:embed="rId10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C018470-D8A9-AF98-2CDC-72812BCD24E1}"/>
              </a:ext>
            </a:extLst>
          </p:cNvPr>
          <p:cNvSpPr txBox="1"/>
          <p:nvPr/>
        </p:nvSpPr>
        <p:spPr>
          <a:xfrm>
            <a:off x="1008358" y="1049587"/>
            <a:ext cx="211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256-dimensional Vector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3EDE3D0-4C60-3B7B-15BC-A6F921C3AEDE}"/>
              </a:ext>
            </a:extLst>
          </p:cNvPr>
          <p:cNvCxnSpPr>
            <a:cxnSpLocks/>
            <a:stCxn id="72" idx="3"/>
            <a:endCxn id="107" idx="1"/>
          </p:cNvCxnSpPr>
          <p:nvPr/>
        </p:nvCxnSpPr>
        <p:spPr>
          <a:xfrm flipV="1">
            <a:off x="3314015" y="1736103"/>
            <a:ext cx="1652902" cy="220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7428B4A-B116-11E6-38EA-5D58CE72C31C}"/>
              </a:ext>
            </a:extLst>
          </p:cNvPr>
          <p:cNvSpPr/>
          <p:nvPr/>
        </p:nvSpPr>
        <p:spPr>
          <a:xfrm>
            <a:off x="4966917" y="1414501"/>
            <a:ext cx="1324051" cy="64320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Embeddings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B86E2FA-CA7E-41F4-CC3C-9632B13D0956}"/>
              </a:ext>
            </a:extLst>
          </p:cNvPr>
          <p:cNvSpPr/>
          <p:nvPr/>
        </p:nvSpPr>
        <p:spPr>
          <a:xfrm>
            <a:off x="4871729" y="2502355"/>
            <a:ext cx="1526439" cy="6535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6196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/>
      <p:bldP spid="51" grpId="0"/>
      <p:bldP spid="53" grpId="0"/>
      <p:bldP spid="54" grpId="0" animBg="1"/>
      <p:bldP spid="55" grpId="0" animBg="1"/>
      <p:bldP spid="57" grpId="0"/>
      <p:bldP spid="63" grpId="0" animBg="1"/>
      <p:bldP spid="69" grpId="0"/>
      <p:bldP spid="72" grpId="0"/>
      <p:bldP spid="74" grpId="0"/>
      <p:bldP spid="107" grpId="0" animBg="1"/>
      <p:bldP spid="1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02235E0-CB1C-77C7-1525-5F3D2637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8C41EEFD-1B95-F9D8-4E91-1EDA63720B60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EDD5C-F28C-A84A-2D21-FCFC3CC82BC9}"/>
              </a:ext>
            </a:extLst>
          </p:cNvPr>
          <p:cNvSpPr txBox="1"/>
          <p:nvPr/>
        </p:nvSpPr>
        <p:spPr>
          <a:xfrm>
            <a:off x="66369" y="1014955"/>
            <a:ext cx="71455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Relevant Citations: Success rate of 100%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High Likelihood of Relevant Citation: Success rates between 75% and 99% </a:t>
            </a:r>
          </a:p>
          <a:p>
            <a:pPr>
              <a:buClr>
                <a:schemeClr val="accent3"/>
              </a:buClr>
            </a:pP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Lower Likelihood of Relevant Citation: Success rates between 50% and 74%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High Likelihood of Irrelevant Citation: Success rate between 25% and 49% </a:t>
            </a:r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endParaRPr lang="en-US" dirty="0"/>
          </a:p>
          <a:p>
            <a:pPr marL="400050" indent="-400050">
              <a:buClr>
                <a:schemeClr val="accent3"/>
              </a:buClr>
              <a:buFont typeface="+mj-lt"/>
              <a:buAutoNum type="romanUcPeriod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Irrelevant Citation: Success rate below 25%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0CD0A-5986-9DCF-849D-20A8AD00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2" y="1419853"/>
            <a:ext cx="7264697" cy="3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C5EAF-53C8-6FFC-7C59-41EDB2B5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2194607"/>
            <a:ext cx="7265466" cy="3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A5E23-304C-6890-48F3-AC59AF79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2833351"/>
            <a:ext cx="7215647" cy="35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86D91-CC00-01DB-E981-DEDC6445B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3464956"/>
            <a:ext cx="7215624" cy="35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F373F-192B-5BA2-43A4-83FCEC281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3" y="4195247"/>
            <a:ext cx="7215624" cy="2929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70;p29">
            <a:extLst>
              <a:ext uri="{FF2B5EF4-FFF2-40B4-BE49-F238E27FC236}">
                <a16:creationId xmlns:a16="http://schemas.microsoft.com/office/drawing/2014/main" id="{3E331A68-2A2E-7049-354A-E4B038AF9D5F}"/>
              </a:ext>
            </a:extLst>
          </p:cNvPr>
          <p:cNvSpPr txBox="1">
            <a:spLocks/>
          </p:cNvSpPr>
          <p:nvPr/>
        </p:nvSpPr>
        <p:spPr>
          <a:xfrm>
            <a:off x="291587" y="244674"/>
            <a:ext cx="689716" cy="66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17</a:t>
            </a:r>
          </a:p>
        </p:txBody>
      </p:sp>
      <p:cxnSp>
        <p:nvCxnSpPr>
          <p:cNvPr id="21" name="Google Shape;471;p29">
            <a:extLst>
              <a:ext uri="{FF2B5EF4-FFF2-40B4-BE49-F238E27FC236}">
                <a16:creationId xmlns:a16="http://schemas.microsoft.com/office/drawing/2014/main" id="{F52D7BB2-9114-8D02-6DA5-F9CDD535422A}"/>
              </a:ext>
            </a:extLst>
          </p:cNvPr>
          <p:cNvCxnSpPr>
            <a:cxnSpLocks/>
          </p:cNvCxnSpPr>
          <p:nvPr/>
        </p:nvCxnSpPr>
        <p:spPr>
          <a:xfrm>
            <a:off x="981303" y="596630"/>
            <a:ext cx="6557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B15BCFD7-1F50-06D2-DCAA-84BB93D121E3}"/>
              </a:ext>
            </a:extLst>
          </p:cNvPr>
          <p:cNvSpPr txBox="1">
            <a:spLocks/>
          </p:cNvSpPr>
          <p:nvPr/>
        </p:nvSpPr>
        <p:spPr>
          <a:xfrm>
            <a:off x="1716728" y="311042"/>
            <a:ext cx="7234083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2600" b="1" dirty="0">
                <a:solidFill>
                  <a:schemeClr val="accent3"/>
                </a:solidFill>
              </a:rPr>
              <a:t>Results Classification and Examples</a:t>
            </a:r>
          </a:p>
        </p:txBody>
      </p:sp>
    </p:spTree>
    <p:extLst>
      <p:ext uri="{BB962C8B-B14F-4D97-AF65-F5344CB8AC3E}">
        <p14:creationId xmlns:p14="http://schemas.microsoft.com/office/powerpoint/2010/main" val="2580949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F52C707-92A9-81C9-5A18-32995DE1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30ED17C-E5BB-51F9-7BA8-A36C8D42EE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1587" y="24467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18</a:t>
            </a:r>
            <a:endParaRPr sz="3200"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0B390E6D-E9F5-79B9-9C84-63A50525B000}"/>
              </a:ext>
            </a:extLst>
          </p:cNvPr>
          <p:cNvCxnSpPr>
            <a:cxnSpLocks/>
          </p:cNvCxnSpPr>
          <p:nvPr/>
        </p:nvCxnSpPr>
        <p:spPr>
          <a:xfrm>
            <a:off x="981303" y="596630"/>
            <a:ext cx="6557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9F4809-F776-5509-610A-644E9432B0C9}"/>
              </a:ext>
            </a:extLst>
          </p:cNvPr>
          <p:cNvSpPr txBox="1">
            <a:spLocks/>
          </p:cNvSpPr>
          <p:nvPr/>
        </p:nvSpPr>
        <p:spPr>
          <a:xfrm>
            <a:off x="1716728" y="311042"/>
            <a:ext cx="7234083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2600" b="1" dirty="0">
                <a:solidFill>
                  <a:schemeClr val="accent3"/>
                </a:solidFill>
              </a:rPr>
              <a:t>Results Histogram and Evaluation Metrics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D53A3E-905E-6FDA-52B4-E7735A22F17E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10494148-732A-E8D5-D3DF-3377928001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83581153"/>
                  </p:ext>
                </p:extLst>
              </p:nvPr>
            </p:nvGraphicFramePr>
            <p:xfrm>
              <a:off x="105471" y="1107625"/>
              <a:ext cx="3736484" cy="319889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10494148-732A-E8D5-D3DF-3377928001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71" y="1107625"/>
                <a:ext cx="3736484" cy="319889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graph of a graph showing the average evaluation metrics across fold&#10;&#10;Description automatically generated">
            <a:extLst>
              <a:ext uri="{FF2B5EF4-FFF2-40B4-BE49-F238E27FC236}">
                <a16:creationId xmlns:a16="http://schemas.microsoft.com/office/drawing/2014/main" id="{C40A1910-393B-9A8C-3495-529284714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"/>
          <a:stretch/>
        </p:blipFill>
        <p:spPr>
          <a:xfrm>
            <a:off x="3841955" y="1382642"/>
            <a:ext cx="5196573" cy="26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;p23">
            <a:extLst>
              <a:ext uri="{FF2B5EF4-FFF2-40B4-BE49-F238E27FC236}">
                <a16:creationId xmlns:a16="http://schemas.microsoft.com/office/drawing/2014/main" id="{0287C6A5-D67F-B6BC-2461-A84E1BB0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422" y="-100240"/>
            <a:ext cx="1035223" cy="682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3"/>
                </a:solidFill>
              </a:rPr>
              <a:t>01</a:t>
            </a:r>
            <a:endParaRPr sz="4400" dirty="0">
              <a:solidFill>
                <a:schemeClr val="accent3"/>
              </a:solidFill>
            </a:endParaRPr>
          </a:p>
        </p:txBody>
      </p:sp>
      <p:cxnSp>
        <p:nvCxnSpPr>
          <p:cNvPr id="5" name="Google Shape;203;p23">
            <a:extLst>
              <a:ext uri="{FF2B5EF4-FFF2-40B4-BE49-F238E27FC236}">
                <a16:creationId xmlns:a16="http://schemas.microsoft.com/office/drawing/2014/main" id="{66075F40-EF19-3FF1-EC9B-57594E1D4AD1}"/>
              </a:ext>
            </a:extLst>
          </p:cNvPr>
          <p:cNvCxnSpPr/>
          <p:nvPr/>
        </p:nvCxnSpPr>
        <p:spPr>
          <a:xfrm>
            <a:off x="1554257" y="35303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201;p23">
            <a:extLst>
              <a:ext uri="{FF2B5EF4-FFF2-40B4-BE49-F238E27FC236}">
                <a16:creationId xmlns:a16="http://schemas.microsoft.com/office/drawing/2014/main" id="{595CD132-EF64-E917-7A32-332F56269B46}"/>
              </a:ext>
            </a:extLst>
          </p:cNvPr>
          <p:cNvSpPr txBox="1">
            <a:spLocks/>
          </p:cNvSpPr>
          <p:nvPr/>
        </p:nvSpPr>
        <p:spPr>
          <a:xfrm>
            <a:off x="1148377" y="56202"/>
            <a:ext cx="8474338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>
                <a:solidFill>
                  <a:srgbClr val="E67CB9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The Need For An Automated system</a:t>
            </a:r>
            <a:endParaRPr lang="en-US" sz="2800" b="1" dirty="0">
              <a:solidFill>
                <a:srgbClr val="E67CB9"/>
              </a:solidFill>
            </a:endParaRPr>
          </a:p>
        </p:txBody>
      </p:sp>
      <p:sp>
        <p:nvSpPr>
          <p:cNvPr id="7" name="Google Shape;282;p25">
            <a:extLst>
              <a:ext uri="{FF2B5EF4-FFF2-40B4-BE49-F238E27FC236}">
                <a16:creationId xmlns:a16="http://schemas.microsoft.com/office/drawing/2014/main" id="{760B7EDA-7064-1891-81E5-D748E074767C}"/>
              </a:ext>
            </a:extLst>
          </p:cNvPr>
          <p:cNvSpPr txBox="1">
            <a:spLocks/>
          </p:cNvSpPr>
          <p:nvPr/>
        </p:nvSpPr>
        <p:spPr>
          <a:xfrm>
            <a:off x="121224" y="797921"/>
            <a:ext cx="4517073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9E42DF9D-1D75-02F8-4862-78DCB96830EA}"/>
              </a:ext>
            </a:extLst>
          </p:cNvPr>
          <p:cNvSpPr txBox="1">
            <a:spLocks/>
          </p:cNvSpPr>
          <p:nvPr/>
        </p:nvSpPr>
        <p:spPr>
          <a:xfrm>
            <a:off x="292531" y="79792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Problem: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Academic integrity is compromised by irrelevant citations, cluttering scholarly work with irelevant information.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Manually </a:t>
            </a:r>
            <a:r>
              <a:rPr lang="en-US" sz="12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going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through each cited article for relevance is labor-intensive, error-prone, and impractical given the vast body of literature.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pic>
        <p:nvPicPr>
          <p:cNvPr id="11" name="Google Shape;1039;p43">
            <a:extLst>
              <a:ext uri="{FF2B5EF4-FFF2-40B4-BE49-F238E27FC236}">
                <a16:creationId xmlns:a16="http://schemas.microsoft.com/office/drawing/2014/main" id="{EF42C480-DC90-E3E0-DC94-25793AC048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5534811" y="2571750"/>
            <a:ext cx="3138342" cy="23461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D075D02D-6B0B-70EA-D505-D183C7A4F518}"/>
              </a:ext>
            </a:extLst>
          </p:cNvPr>
          <p:cNvSpPr txBox="1">
            <a:spLocks/>
          </p:cNvSpPr>
          <p:nvPr/>
        </p:nvSpPr>
        <p:spPr>
          <a:xfrm>
            <a:off x="292531" y="268718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Effects: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Irrelevant citations can mislead research direction, inflate the perceived impact of articles, and dilute the quality of academic discourse.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The sheer volume of research publications emerging every day poses an impossible challenge, making manual vetting unsustainable.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sp>
        <p:nvSpPr>
          <p:cNvPr id="8" name="Google Shape;282;p25">
            <a:extLst>
              <a:ext uri="{FF2B5EF4-FFF2-40B4-BE49-F238E27FC236}">
                <a16:creationId xmlns:a16="http://schemas.microsoft.com/office/drawing/2014/main" id="{A816AFA5-DA0A-8FBC-7DE5-9FAA70859AEA}"/>
              </a:ext>
            </a:extLst>
          </p:cNvPr>
          <p:cNvSpPr txBox="1">
            <a:spLocks/>
          </p:cNvSpPr>
          <p:nvPr/>
        </p:nvSpPr>
        <p:spPr>
          <a:xfrm>
            <a:off x="4738813" y="797921"/>
            <a:ext cx="4472240" cy="2346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The Need For Automation:</a:t>
            </a: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There is a pressing need for an automated system capable of efficiently evaluating citation relevance.</a:t>
            </a:r>
          </a:p>
          <a:p>
            <a:pPr marL="285750" indent="-285750">
              <a:buClr>
                <a:srgbClr val="E67CB9"/>
              </a:buClr>
              <a:buFont typeface="+mj-lt"/>
              <a:buAutoNum type="romanUcPeriod"/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marL="400050" indent="-400050">
              <a:buClr>
                <a:srgbClr val="E67CB9"/>
              </a:buClr>
              <a:buFont typeface="+mj-lt"/>
              <a:buAutoNum type="romanUcPeriod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Such a system would not only preserve the integrity and quality of scholarly articles but also streamline the research process by assisting in the identification of truly pertinent literature.</a:t>
            </a:r>
            <a:endParaRPr lang="en-US" sz="105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endParaRPr lang="en-US" dirty="0"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78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471;p29">
            <a:extLst>
              <a:ext uri="{FF2B5EF4-FFF2-40B4-BE49-F238E27FC236}">
                <a16:creationId xmlns:a16="http://schemas.microsoft.com/office/drawing/2014/main" id="{C97FE70E-7699-1D81-7B4A-D6D2BF0C260C}"/>
              </a:ext>
            </a:extLst>
          </p:cNvPr>
          <p:cNvCxnSpPr/>
          <p:nvPr/>
        </p:nvCxnSpPr>
        <p:spPr>
          <a:xfrm>
            <a:off x="1377941" y="34153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Google Shape;470;p29">
            <a:extLst>
              <a:ext uri="{FF2B5EF4-FFF2-40B4-BE49-F238E27FC236}">
                <a16:creationId xmlns:a16="http://schemas.microsoft.com/office/drawing/2014/main" id="{FD7D3169-E946-4B47-0C1D-5801FE70393C}"/>
              </a:ext>
            </a:extLst>
          </p:cNvPr>
          <p:cNvSpPr txBox="1">
            <a:spLocks/>
          </p:cNvSpPr>
          <p:nvPr/>
        </p:nvSpPr>
        <p:spPr>
          <a:xfrm>
            <a:off x="112954" y="-154639"/>
            <a:ext cx="1699672" cy="82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" sz="4400" dirty="0"/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6B0EF-00B6-7843-176F-6FE2DB4E38AB}"/>
              </a:ext>
            </a:extLst>
          </p:cNvPr>
          <p:cNvSpPr txBox="1"/>
          <p:nvPr/>
        </p:nvSpPr>
        <p:spPr>
          <a:xfrm>
            <a:off x="1938192" y="141479"/>
            <a:ext cx="7092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Challenges - </a:t>
            </a:r>
            <a:r>
              <a:rPr lang="en-US" sz="2000" b="1" dirty="0">
                <a:solidFill>
                  <a:srgbClr val="E67CB9"/>
                </a:solidFill>
              </a:rPr>
              <a:t>Graph Directionality in Citation Networks</a:t>
            </a:r>
            <a:r>
              <a:rPr lang="en-US" sz="2000" b="1" dirty="0">
                <a:solidFill>
                  <a:srgbClr val="E67CB9"/>
                </a:solidFill>
                <a:latin typeface="Golos Text Medium" panose="020B0604020202020204" charset="0"/>
                <a:cs typeface="Golos Text Medium" panose="020B060402020202020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19748-0879-7659-6361-391B22521B99}"/>
              </a:ext>
            </a:extLst>
          </p:cNvPr>
          <p:cNvSpPr txBox="1"/>
          <p:nvPr/>
        </p:nvSpPr>
        <p:spPr>
          <a:xfrm>
            <a:off x="121123" y="882898"/>
            <a:ext cx="50076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Citation Networks </a:t>
            </a:r>
            <a:r>
              <a:rPr lang="en-US" sz="16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graphs are directional graphs compared to </a:t>
            </a:r>
            <a:r>
              <a:rPr lang="en-US" sz="16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social networks this means that we cannot use the ‘Edge Folding’ and ‘Vertex Merging’ as proposed in the original article.</a:t>
            </a:r>
          </a:p>
          <a:p>
            <a:endParaRPr lang="en-US" sz="16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r>
              <a:rPr lang="en-US" sz="16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Vertex Merging </a:t>
            </a:r>
            <a:r>
              <a:rPr lang="en-US" sz="16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as suggest in the original article would not work in our case, since our graph is a directed graph that would mean in some cases of the vertex merging, we would reverse the citation direction leading to an incorrect representation of the citation within our graph.</a:t>
            </a: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98B63EC-8AD3-28C2-C461-043338899CF9}"/>
                  </a:ext>
                </a:extLst>
              </p:cNvPr>
              <p:cNvSpPr/>
              <p:nvPr/>
            </p:nvSpPr>
            <p:spPr>
              <a:xfrm>
                <a:off x="5737709" y="1064480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1033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98B63EC-8AD3-28C2-C461-043338899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09" y="1064480"/>
                <a:ext cx="758719" cy="711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CAFDD-2C24-0D2E-0F9B-878DF606977F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496428" y="1420080"/>
            <a:ext cx="15233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5614A4-DFC8-926E-D058-056C2CD96F00}"/>
                  </a:ext>
                </a:extLst>
              </p:cNvPr>
              <p:cNvSpPr/>
              <p:nvPr/>
            </p:nvSpPr>
            <p:spPr>
              <a:xfrm>
                <a:off x="8019730" y="1061093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D5614A4-DFC8-926E-D058-056C2CD96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30" y="1061093"/>
                <a:ext cx="758719" cy="711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D0581-120D-0341-4CC3-7A348F6BB600}"/>
                  </a:ext>
                </a:extLst>
              </p:cNvPr>
              <p:cNvSpPr/>
              <p:nvPr/>
            </p:nvSpPr>
            <p:spPr>
              <a:xfrm>
                <a:off x="8059175" y="2134667"/>
                <a:ext cx="758719" cy="711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𝐼𝑙𝑦𝑎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EFD0581-120D-0341-4CC3-7A348F6BB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75" y="2134667"/>
                <a:ext cx="758719" cy="711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9C3F12-4BA7-6BA5-526F-18E2358CA162}"/>
                  </a:ext>
                </a:extLst>
              </p:cNvPr>
              <p:cNvSpPr/>
              <p:nvPr/>
            </p:nvSpPr>
            <p:spPr>
              <a:xfrm>
                <a:off x="5801862" y="2131280"/>
                <a:ext cx="758719" cy="7112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𝐵𝑖𝑟𝑎𝑛</m:t>
                      </m:r>
                    </m:oMath>
                  </m:oMathPara>
                </a14:m>
                <a:endParaRPr lang="en-IL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49C3F12-4BA7-6BA5-526F-18E2358CA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62" y="2131280"/>
                <a:ext cx="758719" cy="711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D3E93A6-427E-0B9F-AF51-BA17B20AC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619" y="2899817"/>
            <a:ext cx="3181384" cy="1839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C10994-C1E7-AB47-DDE7-BC3A04218AE6}"/>
              </a:ext>
            </a:extLst>
          </p:cNvPr>
          <p:cNvCxnSpPr>
            <a:stCxn id="13" idx="6"/>
            <a:endCxn id="12" idx="2"/>
          </p:cNvCxnSpPr>
          <p:nvPr/>
        </p:nvCxnSpPr>
        <p:spPr>
          <a:xfrm>
            <a:off x="6560581" y="2486880"/>
            <a:ext cx="1498594" cy="338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5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94F3BC6-C70A-98E2-2A2F-7C0A644C9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794D3F8-77CC-B45A-F434-207003452C4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79D5ECA1-0047-323C-3171-EE3B6D47FBA8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D28DD07-99C6-B76B-5A38-671F8EE63DED}"/>
              </a:ext>
            </a:extLst>
          </p:cNvPr>
          <p:cNvSpPr txBox="1">
            <a:spLocks/>
          </p:cNvSpPr>
          <p:nvPr/>
        </p:nvSpPr>
        <p:spPr>
          <a:xfrm>
            <a:off x="2958801" y="284237"/>
            <a:ext cx="2911057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b="1" dirty="0">
                <a:solidFill>
                  <a:schemeClr val="accent3"/>
                </a:solidFill>
              </a:rPr>
              <a:t>Challenges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7600BA-6E28-B8F5-C5A9-33C235CFAE9D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815AE-8202-4BFF-A9D5-717195B7DBD8}"/>
              </a:ext>
            </a:extLst>
          </p:cNvPr>
          <p:cNvSpPr txBox="1"/>
          <p:nvPr/>
        </p:nvSpPr>
        <p:spPr>
          <a:xfrm>
            <a:off x="223796" y="1363545"/>
            <a:ext cx="5793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Discrepancies in Node Embeddings Across Graph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9DD0B3D-1AFB-2E87-56E6-DFAECE9AC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417347"/>
                  </p:ext>
                </p:extLst>
              </p:nvPr>
            </p:nvGraphicFramePr>
            <p:xfrm>
              <a:off x="343670" y="1843570"/>
              <a:ext cx="4840389" cy="8890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13463">
                      <a:extLst>
                        <a:ext uri="{9D8B030D-6E8A-4147-A177-3AD203B41FA5}">
                          <a16:colId xmlns:a16="http://schemas.microsoft.com/office/drawing/2014/main" val="1563007255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637410978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824613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0658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Number of Nodes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78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9DD0B3D-1AFB-2E87-56E6-DFAECE9AC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417347"/>
                  </p:ext>
                </p:extLst>
              </p:nvPr>
            </p:nvGraphicFramePr>
            <p:xfrm>
              <a:off x="343670" y="1843570"/>
              <a:ext cx="4840389" cy="8890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13463">
                      <a:extLst>
                        <a:ext uri="{9D8B030D-6E8A-4147-A177-3AD203B41FA5}">
                          <a16:colId xmlns:a16="http://schemas.microsoft.com/office/drawing/2014/main" val="1563007255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637410978"/>
                        </a:ext>
                      </a:extLst>
                    </a:gridCol>
                    <a:gridCol w="1613463">
                      <a:extLst>
                        <a:ext uri="{9D8B030D-6E8A-4147-A177-3AD203B41FA5}">
                          <a16:colId xmlns:a16="http://schemas.microsoft.com/office/drawing/2014/main" val="38246139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642" t="-6557" r="-103396" b="-159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642" t="-6557" r="-3396" b="-1590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6583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Golos Text" panose="020B0604020202020204" charset="0"/>
                              <a:cs typeface="Golos Text" panose="020B0604020202020204" charset="0"/>
                            </a:rPr>
                            <a:t>Number of Nodes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642" t="-75581" r="-103396" b="-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642" t="-75581" r="-3396" b="-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787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268357-4C05-44C7-C938-443F3B147D8B}"/>
                  </a:ext>
                </a:extLst>
              </p:cNvPr>
              <p:cNvSpPr txBox="1"/>
              <p:nvPr/>
            </p:nvSpPr>
            <p:spPr>
              <a:xfrm>
                <a:off x="505902" y="2858197"/>
                <a:ext cx="725912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After applying Node2Vec on G2 we received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embeddings.</a:t>
                </a:r>
              </a:p>
              <a:p>
                <a:endParaRPr lang="en-US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Problem:</a:t>
                </a:r>
              </a:p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In the next iteration the number of nodes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but we only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embeddings from the previous layer.</a:t>
                </a: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Solution:</a:t>
                </a:r>
              </a:p>
              <a:p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For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, assign the embeddings of the cluster it belonged to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Golos Text" panose="020B0604020202020204" charset="0"/>
                    <a:cs typeface="Golos Text" panose="020B0604020202020204" charset="0"/>
                  </a:rPr>
                  <a:t> and add additional variation using its resized feature vector to achieve individuality between different nodes that belong to the same cluster.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268357-4C05-44C7-C938-443F3B14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02" y="2858197"/>
                <a:ext cx="7259124" cy="2031325"/>
              </a:xfrm>
              <a:prstGeom prst="rect">
                <a:avLst/>
              </a:prstGeom>
              <a:blipFill>
                <a:blip r:embed="rId4"/>
                <a:stretch>
                  <a:fillRect l="-252" t="-601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F0317FB-52D2-9333-B0FD-9278CBA12D0A}"/>
              </a:ext>
            </a:extLst>
          </p:cNvPr>
          <p:cNvSpPr/>
          <p:nvPr/>
        </p:nvSpPr>
        <p:spPr>
          <a:xfrm>
            <a:off x="6299448" y="1703703"/>
            <a:ext cx="1152564" cy="106384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1" dirty="0">
                <a:solidFill>
                  <a:schemeClr val="tx1"/>
                </a:solidFill>
                <a:latin typeface="Cambria Math" panose="02040503050406030204" pitchFamily="18" charset="0"/>
              </a:rPr>
              <a:t>Cluster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2B3947-68B3-492D-E508-2CFC3EDB9D8B}"/>
                  </a:ext>
                </a:extLst>
              </p:cNvPr>
              <p:cNvSpPr txBox="1"/>
              <p:nvPr/>
            </p:nvSpPr>
            <p:spPr>
              <a:xfrm>
                <a:off x="5935778" y="1338170"/>
                <a:ext cx="21730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𝐶𝑙𝑢𝑠𝑡𝑒𝑟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𝑁𝑜𝑑𝑒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2B3947-68B3-492D-E508-2CFC3EDB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778" y="1338170"/>
                <a:ext cx="217304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63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C40BF91E-36F3-8B0F-5A0E-3E771E53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8ED9955D-0011-7F03-748E-40688C9780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48267" y="-99568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FDFE5BEC-02A1-6566-596D-F0FE3E5C5964}"/>
              </a:ext>
            </a:extLst>
          </p:cNvPr>
          <p:cNvCxnSpPr/>
          <p:nvPr/>
        </p:nvCxnSpPr>
        <p:spPr>
          <a:xfrm>
            <a:off x="3787377" y="43623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CA90961-04D4-630E-2F43-B45FD62799BF}"/>
              </a:ext>
            </a:extLst>
          </p:cNvPr>
          <p:cNvSpPr txBox="1">
            <a:spLocks/>
          </p:cNvSpPr>
          <p:nvPr/>
        </p:nvSpPr>
        <p:spPr>
          <a:xfrm>
            <a:off x="4339977" y="84275"/>
            <a:ext cx="1347727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dirty="0">
                <a:solidFill>
                  <a:schemeClr val="accent3"/>
                </a:solidFill>
              </a:rPr>
              <a:t>Video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DB9BD1-A774-ADE4-54E6-26E161FB1914}"/>
              </a:ext>
            </a:extLst>
          </p:cNvPr>
          <p:cNvSpPr txBox="1"/>
          <p:nvPr/>
        </p:nvSpPr>
        <p:spPr>
          <a:xfrm>
            <a:off x="505902" y="1213704"/>
            <a:ext cx="2035196" cy="10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Online Media 3" title="Citation Prediction">
            <a:hlinkClick r:id="" action="ppaction://media"/>
            <a:extLst>
              <a:ext uri="{FF2B5EF4-FFF2-40B4-BE49-F238E27FC236}">
                <a16:creationId xmlns:a16="http://schemas.microsoft.com/office/drawing/2014/main" id="{19F54ABB-5E7C-B77B-7AF4-F40CB41C22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88448" y="1055672"/>
            <a:ext cx="5367104" cy="303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207136" y="1337121"/>
            <a:ext cx="4150429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chemeClr val="accent3"/>
                </a:solidFill>
              </a:rPr>
              <a:t>Any questions?</a:t>
            </a:r>
            <a:endParaRPr sz="4000" b="1" dirty="0">
              <a:solidFill>
                <a:schemeClr val="accent3"/>
              </a:solidFill>
            </a:endParaRPr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3" name="Google Shape;561;p36">
            <a:extLst>
              <a:ext uri="{FF2B5EF4-FFF2-40B4-BE49-F238E27FC236}">
                <a16:creationId xmlns:a16="http://schemas.microsoft.com/office/drawing/2014/main" id="{F4EC5EED-749D-919B-B743-A1F48BDC3AED}"/>
              </a:ext>
            </a:extLst>
          </p:cNvPr>
          <p:cNvSpPr/>
          <p:nvPr/>
        </p:nvSpPr>
        <p:spPr>
          <a:xfrm flipH="1">
            <a:off x="1415989" y="2217910"/>
            <a:ext cx="1794329" cy="976544"/>
          </a:xfrm>
          <a:custGeom>
            <a:avLst/>
            <a:gdLst/>
            <a:ahLst/>
            <a:cxnLst/>
            <a:rect l="l" t="t" r="r" b="b"/>
            <a:pathLst>
              <a:path w="33063" h="17995" extrusionOk="0">
                <a:moveTo>
                  <a:pt x="0" y="0"/>
                </a:moveTo>
                <a:lnTo>
                  <a:pt x="0" y="17995"/>
                </a:lnTo>
                <a:lnTo>
                  <a:pt x="2533" y="15262"/>
                </a:lnTo>
                <a:lnTo>
                  <a:pt x="33062" y="15262"/>
                </a:lnTo>
                <a:lnTo>
                  <a:pt x="3306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562;p36">
            <a:extLst>
              <a:ext uri="{FF2B5EF4-FFF2-40B4-BE49-F238E27FC236}">
                <a16:creationId xmlns:a16="http://schemas.microsoft.com/office/drawing/2014/main" id="{005342F0-402E-F05C-1E66-6D5E3DE6A88C}"/>
              </a:ext>
            </a:extLst>
          </p:cNvPr>
          <p:cNvSpPr/>
          <p:nvPr/>
        </p:nvSpPr>
        <p:spPr>
          <a:xfrm flipH="1">
            <a:off x="1478725" y="2397101"/>
            <a:ext cx="468187" cy="426597"/>
          </a:xfrm>
          <a:custGeom>
            <a:avLst/>
            <a:gdLst/>
            <a:ahLst/>
            <a:cxnLst/>
            <a:rect l="l" t="t" r="r" b="b"/>
            <a:pathLst>
              <a:path w="8627" h="7861" extrusionOk="0">
                <a:moveTo>
                  <a:pt x="4313" y="0"/>
                </a:moveTo>
                <a:cubicBezTo>
                  <a:pt x="3307" y="0"/>
                  <a:pt x="2302" y="384"/>
                  <a:pt x="1534" y="1151"/>
                </a:cubicBezTo>
                <a:cubicBezTo>
                  <a:pt x="0" y="2687"/>
                  <a:pt x="0" y="5174"/>
                  <a:pt x="1534" y="6709"/>
                </a:cubicBezTo>
                <a:cubicBezTo>
                  <a:pt x="2302" y="7477"/>
                  <a:pt x="3307" y="7861"/>
                  <a:pt x="4313" y="7861"/>
                </a:cubicBezTo>
                <a:cubicBezTo>
                  <a:pt x="5319" y="7861"/>
                  <a:pt x="6325" y="7477"/>
                  <a:pt x="7092" y="6709"/>
                </a:cubicBezTo>
                <a:cubicBezTo>
                  <a:pt x="8626" y="5174"/>
                  <a:pt x="8626" y="2687"/>
                  <a:pt x="7092" y="1151"/>
                </a:cubicBezTo>
                <a:cubicBezTo>
                  <a:pt x="6325" y="384"/>
                  <a:pt x="5319" y="0"/>
                  <a:pt x="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563;p36">
            <a:extLst>
              <a:ext uri="{FF2B5EF4-FFF2-40B4-BE49-F238E27FC236}">
                <a16:creationId xmlns:a16="http://schemas.microsoft.com/office/drawing/2014/main" id="{18820BBC-0D88-EB64-751F-5367D9511D1E}"/>
              </a:ext>
            </a:extLst>
          </p:cNvPr>
          <p:cNvSpPr/>
          <p:nvPr/>
        </p:nvSpPr>
        <p:spPr>
          <a:xfrm flipH="1">
            <a:off x="2039714" y="2447462"/>
            <a:ext cx="1078345" cy="34731"/>
          </a:xfrm>
          <a:custGeom>
            <a:avLst/>
            <a:gdLst/>
            <a:ahLst/>
            <a:cxnLst/>
            <a:rect l="l" t="t" r="r" b="b"/>
            <a:pathLst>
              <a:path w="19870" h="640" extrusionOk="0">
                <a:moveTo>
                  <a:pt x="320" y="1"/>
                </a:moveTo>
                <a:cubicBezTo>
                  <a:pt x="142" y="1"/>
                  <a:pt x="0" y="143"/>
                  <a:pt x="0" y="320"/>
                </a:cubicBezTo>
                <a:cubicBezTo>
                  <a:pt x="0" y="496"/>
                  <a:pt x="142" y="640"/>
                  <a:pt x="320" y="640"/>
                </a:cubicBezTo>
                <a:lnTo>
                  <a:pt x="19550" y="640"/>
                </a:lnTo>
                <a:cubicBezTo>
                  <a:pt x="19728" y="640"/>
                  <a:pt x="19870" y="496"/>
                  <a:pt x="19870" y="320"/>
                </a:cubicBezTo>
                <a:cubicBezTo>
                  <a:pt x="19870" y="143"/>
                  <a:pt x="19728" y="1"/>
                  <a:pt x="195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564;p36">
            <a:extLst>
              <a:ext uri="{FF2B5EF4-FFF2-40B4-BE49-F238E27FC236}">
                <a16:creationId xmlns:a16="http://schemas.microsoft.com/office/drawing/2014/main" id="{C5D306B5-E1BA-BFBE-4E42-11385CA5A45F}"/>
              </a:ext>
            </a:extLst>
          </p:cNvPr>
          <p:cNvSpPr/>
          <p:nvPr/>
        </p:nvSpPr>
        <p:spPr>
          <a:xfrm flipH="1">
            <a:off x="2039714" y="2575696"/>
            <a:ext cx="402846" cy="34731"/>
          </a:xfrm>
          <a:custGeom>
            <a:avLst/>
            <a:gdLst/>
            <a:ahLst/>
            <a:cxnLst/>
            <a:rect l="l" t="t" r="r" b="b"/>
            <a:pathLst>
              <a:path w="7423" h="640" extrusionOk="0">
                <a:moveTo>
                  <a:pt x="320" y="1"/>
                </a:moveTo>
                <a:cubicBezTo>
                  <a:pt x="143" y="1"/>
                  <a:pt x="1" y="143"/>
                  <a:pt x="1" y="320"/>
                </a:cubicBezTo>
                <a:cubicBezTo>
                  <a:pt x="1" y="497"/>
                  <a:pt x="143" y="640"/>
                  <a:pt x="320" y="640"/>
                </a:cubicBezTo>
                <a:lnTo>
                  <a:pt x="7103" y="640"/>
                </a:lnTo>
                <a:cubicBezTo>
                  <a:pt x="7281" y="640"/>
                  <a:pt x="7423" y="497"/>
                  <a:pt x="7423" y="320"/>
                </a:cubicBezTo>
                <a:cubicBezTo>
                  <a:pt x="7423" y="143"/>
                  <a:pt x="7281" y="1"/>
                  <a:pt x="71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565;p36">
            <a:extLst>
              <a:ext uri="{FF2B5EF4-FFF2-40B4-BE49-F238E27FC236}">
                <a16:creationId xmlns:a16="http://schemas.microsoft.com/office/drawing/2014/main" id="{730C9B79-7C8C-5FCA-48CE-06D77A9322F0}"/>
              </a:ext>
            </a:extLst>
          </p:cNvPr>
          <p:cNvSpPr/>
          <p:nvPr/>
        </p:nvSpPr>
        <p:spPr>
          <a:xfrm flipH="1">
            <a:off x="2501118" y="2575696"/>
            <a:ext cx="625679" cy="34731"/>
          </a:xfrm>
          <a:custGeom>
            <a:avLst/>
            <a:gdLst/>
            <a:ahLst/>
            <a:cxnLst/>
            <a:rect l="l" t="t" r="r" b="b"/>
            <a:pathLst>
              <a:path w="11529" h="640" extrusionOk="0">
                <a:moveTo>
                  <a:pt x="320" y="1"/>
                </a:moveTo>
                <a:cubicBezTo>
                  <a:pt x="144" y="1"/>
                  <a:pt x="0" y="143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lnTo>
                  <a:pt x="11209" y="640"/>
                </a:lnTo>
                <a:cubicBezTo>
                  <a:pt x="11387" y="640"/>
                  <a:pt x="11529" y="496"/>
                  <a:pt x="11529" y="320"/>
                </a:cubicBezTo>
                <a:cubicBezTo>
                  <a:pt x="11529" y="143"/>
                  <a:pt x="11387" y="1"/>
                  <a:pt x="112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566;p36">
            <a:extLst>
              <a:ext uri="{FF2B5EF4-FFF2-40B4-BE49-F238E27FC236}">
                <a16:creationId xmlns:a16="http://schemas.microsoft.com/office/drawing/2014/main" id="{88822E4B-1ACC-927E-92BE-BFDA1F090E45}"/>
              </a:ext>
            </a:extLst>
          </p:cNvPr>
          <p:cNvSpPr/>
          <p:nvPr/>
        </p:nvSpPr>
        <p:spPr>
          <a:xfrm flipH="1">
            <a:off x="2039714" y="2703930"/>
            <a:ext cx="1078345" cy="34731"/>
          </a:xfrm>
          <a:custGeom>
            <a:avLst/>
            <a:gdLst/>
            <a:ahLst/>
            <a:cxnLst/>
            <a:rect l="l" t="t" r="r" b="b"/>
            <a:pathLst>
              <a:path w="19870" h="640" extrusionOk="0">
                <a:moveTo>
                  <a:pt x="320" y="0"/>
                </a:moveTo>
                <a:cubicBezTo>
                  <a:pt x="142" y="0"/>
                  <a:pt x="0" y="144"/>
                  <a:pt x="0" y="320"/>
                </a:cubicBezTo>
                <a:cubicBezTo>
                  <a:pt x="0" y="497"/>
                  <a:pt x="142" y="640"/>
                  <a:pt x="320" y="640"/>
                </a:cubicBezTo>
                <a:lnTo>
                  <a:pt x="19550" y="640"/>
                </a:lnTo>
                <a:cubicBezTo>
                  <a:pt x="19728" y="640"/>
                  <a:pt x="19870" y="497"/>
                  <a:pt x="19870" y="320"/>
                </a:cubicBezTo>
                <a:cubicBezTo>
                  <a:pt x="19870" y="144"/>
                  <a:pt x="19728" y="0"/>
                  <a:pt x="195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567;p36">
            <a:extLst>
              <a:ext uri="{FF2B5EF4-FFF2-40B4-BE49-F238E27FC236}">
                <a16:creationId xmlns:a16="http://schemas.microsoft.com/office/drawing/2014/main" id="{E398E453-61FB-3B34-2C79-B9F6283EBD4D}"/>
              </a:ext>
            </a:extLst>
          </p:cNvPr>
          <p:cNvSpPr/>
          <p:nvPr/>
        </p:nvSpPr>
        <p:spPr>
          <a:xfrm flipH="1">
            <a:off x="2039714" y="2832218"/>
            <a:ext cx="329419" cy="34785"/>
          </a:xfrm>
          <a:custGeom>
            <a:avLst/>
            <a:gdLst/>
            <a:ahLst/>
            <a:cxnLst/>
            <a:rect l="l" t="t" r="r" b="b"/>
            <a:pathLst>
              <a:path w="6070" h="641" extrusionOk="0">
                <a:moveTo>
                  <a:pt x="320" y="1"/>
                </a:moveTo>
                <a:cubicBezTo>
                  <a:pt x="143" y="1"/>
                  <a:pt x="1" y="143"/>
                  <a:pt x="1" y="321"/>
                </a:cubicBezTo>
                <a:cubicBezTo>
                  <a:pt x="1" y="496"/>
                  <a:pt x="143" y="640"/>
                  <a:pt x="320" y="640"/>
                </a:cubicBezTo>
                <a:lnTo>
                  <a:pt x="5750" y="640"/>
                </a:lnTo>
                <a:cubicBezTo>
                  <a:pt x="5928" y="640"/>
                  <a:pt x="6070" y="496"/>
                  <a:pt x="6070" y="321"/>
                </a:cubicBezTo>
                <a:cubicBezTo>
                  <a:pt x="6070" y="143"/>
                  <a:pt x="5928" y="1"/>
                  <a:pt x="57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568;p36">
            <a:extLst>
              <a:ext uri="{FF2B5EF4-FFF2-40B4-BE49-F238E27FC236}">
                <a16:creationId xmlns:a16="http://schemas.microsoft.com/office/drawing/2014/main" id="{65AAE8D9-D1A4-3131-CCAE-6E37D911328A}"/>
              </a:ext>
            </a:extLst>
          </p:cNvPr>
          <p:cNvSpPr/>
          <p:nvPr/>
        </p:nvSpPr>
        <p:spPr>
          <a:xfrm flipH="1">
            <a:off x="2424868" y="2832218"/>
            <a:ext cx="438230" cy="34785"/>
          </a:xfrm>
          <a:custGeom>
            <a:avLst/>
            <a:gdLst/>
            <a:ahLst/>
            <a:cxnLst/>
            <a:rect l="l" t="t" r="r" b="b"/>
            <a:pathLst>
              <a:path w="8075" h="641" extrusionOk="0">
                <a:moveTo>
                  <a:pt x="320" y="1"/>
                </a:moveTo>
                <a:cubicBezTo>
                  <a:pt x="145" y="1"/>
                  <a:pt x="1" y="143"/>
                  <a:pt x="1" y="321"/>
                </a:cubicBezTo>
                <a:cubicBezTo>
                  <a:pt x="1" y="496"/>
                  <a:pt x="145" y="640"/>
                  <a:pt x="320" y="640"/>
                </a:cubicBezTo>
                <a:lnTo>
                  <a:pt x="7754" y="640"/>
                </a:lnTo>
                <a:cubicBezTo>
                  <a:pt x="7932" y="640"/>
                  <a:pt x="8074" y="496"/>
                  <a:pt x="8074" y="321"/>
                </a:cubicBezTo>
                <a:cubicBezTo>
                  <a:pt x="8074" y="143"/>
                  <a:pt x="7932" y="1"/>
                  <a:pt x="77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5413;p50">
            <a:extLst>
              <a:ext uri="{FF2B5EF4-FFF2-40B4-BE49-F238E27FC236}">
                <a16:creationId xmlns:a16="http://schemas.microsoft.com/office/drawing/2014/main" id="{E5BFDD7A-1CCF-672B-EB29-59C807266BEE}"/>
              </a:ext>
            </a:extLst>
          </p:cNvPr>
          <p:cNvGrpSpPr/>
          <p:nvPr/>
        </p:nvGrpSpPr>
        <p:grpSpPr>
          <a:xfrm>
            <a:off x="4227897" y="1612863"/>
            <a:ext cx="395296" cy="371966"/>
            <a:chOff x="1359398" y="3682271"/>
            <a:chExt cx="395296" cy="371966"/>
          </a:xfrm>
        </p:grpSpPr>
        <p:sp>
          <p:nvSpPr>
            <p:cNvPr id="912" name="Google Shape;5414;p50">
              <a:extLst>
                <a:ext uri="{FF2B5EF4-FFF2-40B4-BE49-F238E27FC236}">
                  <a16:creationId xmlns:a16="http://schemas.microsoft.com/office/drawing/2014/main" id="{95E374BD-61E5-233A-6BF9-DCEBAEF73BC5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5415;p50">
              <a:extLst>
                <a:ext uri="{FF2B5EF4-FFF2-40B4-BE49-F238E27FC236}">
                  <a16:creationId xmlns:a16="http://schemas.microsoft.com/office/drawing/2014/main" id="{39E833BA-7D7E-5FD3-9A52-FEB7567A9338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5416;p50">
              <a:extLst>
                <a:ext uri="{FF2B5EF4-FFF2-40B4-BE49-F238E27FC236}">
                  <a16:creationId xmlns:a16="http://schemas.microsoft.com/office/drawing/2014/main" id="{0C289EB4-A948-B783-9362-EE2E82FEFB15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5417;p50">
              <a:extLst>
                <a:ext uri="{FF2B5EF4-FFF2-40B4-BE49-F238E27FC236}">
                  <a16:creationId xmlns:a16="http://schemas.microsoft.com/office/drawing/2014/main" id="{F4FB5F4D-EB0B-AE7D-CB80-F1338EA7455B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5418;p50">
              <a:extLst>
                <a:ext uri="{FF2B5EF4-FFF2-40B4-BE49-F238E27FC236}">
                  <a16:creationId xmlns:a16="http://schemas.microsoft.com/office/drawing/2014/main" id="{FC080CC0-F257-128F-6A67-DBCDF2DD0FF4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5419;p50">
              <a:extLst>
                <a:ext uri="{FF2B5EF4-FFF2-40B4-BE49-F238E27FC236}">
                  <a16:creationId xmlns:a16="http://schemas.microsoft.com/office/drawing/2014/main" id="{0801D906-63B4-3AC3-1103-8536536F169F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5420;p50">
              <a:extLst>
                <a:ext uri="{FF2B5EF4-FFF2-40B4-BE49-F238E27FC236}">
                  <a16:creationId xmlns:a16="http://schemas.microsoft.com/office/drawing/2014/main" id="{E5115BB9-BB02-F0A8-E5B4-AD4563324C9E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B3103EE-144E-B63B-5440-EECE590601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6594" y="0"/>
            <a:ext cx="986747" cy="77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45D673D6-66AC-1000-5BD5-0A1615A40756}"/>
              </a:ext>
            </a:extLst>
          </p:cNvPr>
          <p:cNvCxnSpPr/>
          <p:nvPr/>
        </p:nvCxnSpPr>
        <p:spPr>
          <a:xfrm>
            <a:off x="1265316" y="53548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2104777-235A-E3AA-4FE5-D2C39A4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47" y="1066381"/>
            <a:ext cx="762106" cy="200053"/>
          </a:xfrm>
          <a:prstGeom prst="rect">
            <a:avLst/>
          </a:prstGeom>
        </p:spPr>
      </p:pic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EEB458B9-2FD4-8E24-587C-5CAA0CA56BB6}"/>
              </a:ext>
            </a:extLst>
          </p:cNvPr>
          <p:cNvSpPr txBox="1">
            <a:spLocks/>
          </p:cNvSpPr>
          <p:nvPr/>
        </p:nvSpPr>
        <p:spPr>
          <a:xfrm>
            <a:off x="1151068" y="194442"/>
            <a:ext cx="8474338" cy="68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2800" b="1" dirty="0">
                <a:solidFill>
                  <a:srgbClr val="E67CB9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The Main Requirements Of The System</a:t>
            </a:r>
            <a:endParaRPr lang="en-US" sz="2800" b="1" dirty="0">
              <a:solidFill>
                <a:srgbClr val="E67CB9"/>
              </a:solidFill>
            </a:endParaRPr>
          </a:p>
        </p:txBody>
      </p:sp>
      <p:sp>
        <p:nvSpPr>
          <p:cNvPr id="4" name="Google Shape;282;p25">
            <a:extLst>
              <a:ext uri="{FF2B5EF4-FFF2-40B4-BE49-F238E27FC236}">
                <a16:creationId xmlns:a16="http://schemas.microsoft.com/office/drawing/2014/main" id="{3C87ABF6-47C2-77D7-811C-0264EB99A064}"/>
              </a:ext>
            </a:extLst>
          </p:cNvPr>
          <p:cNvSpPr txBox="1">
            <a:spLocks/>
          </p:cNvSpPr>
          <p:nvPr/>
        </p:nvSpPr>
        <p:spPr>
          <a:xfrm>
            <a:off x="196594" y="781777"/>
            <a:ext cx="5087566" cy="4167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Accuracy</a:t>
            </a:r>
            <a:r>
              <a:rPr lang="en-US" sz="16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:</a:t>
            </a: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Must reliably differentiate between relevant and irrelevant citations, minimizing false positives and negatives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.</a:t>
            </a:r>
          </a:p>
          <a:p>
            <a:pPr lvl="2">
              <a:buClr>
                <a:srgbClr val="E67CB9"/>
              </a:buClr>
            </a:pPr>
            <a:endParaRPr lang="en-US" sz="1200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dirty="0">
                <a:solidFill>
                  <a:schemeClr val="accent3"/>
                </a:solidFill>
                <a:latin typeface="Golos Text Medium" panose="020B0604020202020204" charset="0"/>
                <a:ea typeface="Cascadia Code" panose="020B0609020000020004" pitchFamily="49" charset="0"/>
                <a:cs typeface="Golos Text Medium" panose="020B0604020202020204" charset="0"/>
              </a:rPr>
              <a:t>Scalability:</a:t>
            </a:r>
            <a:r>
              <a:rPr lang="en-US" sz="1200" b="1" dirty="0">
                <a:solidFill>
                  <a:schemeClr val="accent3"/>
                </a:solidFill>
                <a:latin typeface="Golos Text" panose="020B0604020202020204" charset="0"/>
                <a:ea typeface="Cascadia Code" panose="020B0609020000020004" pitchFamily="49" charset="0"/>
                <a:cs typeface="Golos Text" panose="020B0604020202020204" charset="0"/>
              </a:rPr>
              <a:t> </a:t>
            </a: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Capable of handling the ever-growing volume of research articles and citations without a drop in performance.</a:t>
            </a:r>
          </a:p>
          <a:p>
            <a:pPr lvl="2">
              <a:buClr>
                <a:srgbClr val="E67CB9"/>
              </a:buClr>
            </a:pPr>
            <a:endParaRPr lang="en-US" b="1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i="0" dirty="0">
                <a:solidFill>
                  <a:srgbClr val="E67CB9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Speed:</a:t>
            </a:r>
            <a:endParaRPr lang="en-US" sz="1600" b="1" dirty="0">
              <a:solidFill>
                <a:srgbClr val="E67CB9"/>
              </a:solidFill>
              <a:latin typeface="Golos Text Medium" panose="020B0604020202020204" charset="0"/>
              <a:ea typeface="Cascadia Code" panose="020B0609020000020004" pitchFamily="49" charset="0"/>
              <a:cs typeface="Golos Text Medium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Fast processing times to provide real-time or near-real-time evaluations, facilitating efficient research workflows.</a:t>
            </a:r>
          </a:p>
          <a:p>
            <a:pPr lvl="2">
              <a:buClr>
                <a:srgbClr val="E67CB9"/>
              </a:buClr>
            </a:pPr>
            <a:endParaRPr lang="he-IL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sz="1600" b="1" i="0" dirty="0">
                <a:solidFill>
                  <a:srgbClr val="E67CB9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Correctness</a:t>
            </a:r>
            <a:r>
              <a:rPr lang="en-US" sz="1600" b="1" i="0" dirty="0">
                <a:solidFill>
                  <a:srgbClr val="E67CB9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:</a:t>
            </a:r>
            <a:endParaRPr lang="en-US" sz="1600" b="1" dirty="0">
              <a:solidFill>
                <a:srgbClr val="E67CB9"/>
              </a:solidFill>
              <a:latin typeface="Golos Text Medium" panose="020B0604020202020204" charset="0"/>
              <a:ea typeface="Cascadia Code" panose="020B0609020000020004" pitchFamily="49" charset="0"/>
              <a:cs typeface="Golos Text Medium" panose="020B0604020202020204" charset="0"/>
            </a:endParaRPr>
          </a:p>
          <a:p>
            <a:pPr lvl="2">
              <a:buClr>
                <a:srgbClr val="E67CB9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Ensures the system’s outputs are accurate and reliable, reflecting true scholarly connections and citation relevancy.</a:t>
            </a:r>
            <a:endParaRPr lang="he-IL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endParaRPr lang="en-US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lvl="2">
              <a:buClr>
                <a:srgbClr val="E67CB9"/>
              </a:buClr>
            </a:pPr>
            <a:endParaRPr lang="en-US" sz="1200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>
              <a:buClr>
                <a:srgbClr val="E67CB9"/>
              </a:buClr>
            </a:pPr>
            <a:endParaRPr lang="en-US" sz="1100" dirty="0">
              <a:solidFill>
                <a:schemeClr val="tx1"/>
              </a:solidFill>
              <a:latin typeface="Golos Text" panose="020B0604020202020204" charset="0"/>
              <a:ea typeface="Cascadia Code" panose="020B0609020000020004" pitchFamily="49" charset="0"/>
              <a:cs typeface="Golos Text" panose="020B0604020202020204" charset="0"/>
            </a:endParaRPr>
          </a:p>
        </p:txBody>
      </p:sp>
      <p:grpSp>
        <p:nvGrpSpPr>
          <p:cNvPr id="5" name="Google Shape;210;p24">
            <a:extLst>
              <a:ext uri="{FF2B5EF4-FFF2-40B4-BE49-F238E27FC236}">
                <a16:creationId xmlns:a16="http://schemas.microsoft.com/office/drawing/2014/main" id="{1C7B386B-5B71-726C-7A0E-BCDCC4626F80}"/>
              </a:ext>
            </a:extLst>
          </p:cNvPr>
          <p:cNvGrpSpPr/>
          <p:nvPr/>
        </p:nvGrpSpPr>
        <p:grpSpPr>
          <a:xfrm flipH="1">
            <a:off x="5228703" y="1221518"/>
            <a:ext cx="3675669" cy="3450235"/>
            <a:chOff x="4388650" y="2313275"/>
            <a:chExt cx="1319000" cy="1085700"/>
          </a:xfrm>
        </p:grpSpPr>
        <p:sp>
          <p:nvSpPr>
            <p:cNvPr id="7" name="Google Shape;211;p24">
              <a:extLst>
                <a:ext uri="{FF2B5EF4-FFF2-40B4-BE49-F238E27FC236}">
                  <a16:creationId xmlns:a16="http://schemas.microsoft.com/office/drawing/2014/main" id="{4530A6B9-1396-8A3B-E83A-F872E74ECF3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p24">
              <a:extLst>
                <a:ext uri="{FF2B5EF4-FFF2-40B4-BE49-F238E27FC236}">
                  <a16:creationId xmlns:a16="http://schemas.microsoft.com/office/drawing/2014/main" id="{7D47FB61-615C-803C-63DC-FF843EB4CE3C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;p24">
              <a:extLst>
                <a:ext uri="{FF2B5EF4-FFF2-40B4-BE49-F238E27FC236}">
                  <a16:creationId xmlns:a16="http://schemas.microsoft.com/office/drawing/2014/main" id="{75586A06-8CB8-B8B3-519B-E7B25CA7F1D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;p24">
              <a:extLst>
                <a:ext uri="{FF2B5EF4-FFF2-40B4-BE49-F238E27FC236}">
                  <a16:creationId xmlns:a16="http://schemas.microsoft.com/office/drawing/2014/main" id="{0563F570-B5CF-77BF-FA22-3E61122A41D3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15;p24">
              <a:extLst>
                <a:ext uri="{FF2B5EF4-FFF2-40B4-BE49-F238E27FC236}">
                  <a16:creationId xmlns:a16="http://schemas.microsoft.com/office/drawing/2014/main" id="{2ADD66AE-560E-906B-22E9-E0A1DA2AD186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6;p24">
              <a:extLst>
                <a:ext uri="{FF2B5EF4-FFF2-40B4-BE49-F238E27FC236}">
                  <a16:creationId xmlns:a16="http://schemas.microsoft.com/office/drawing/2014/main" id="{7A7DE023-D159-5A26-D024-8E0B5DA7AF07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;p24">
              <a:extLst>
                <a:ext uri="{FF2B5EF4-FFF2-40B4-BE49-F238E27FC236}">
                  <a16:creationId xmlns:a16="http://schemas.microsoft.com/office/drawing/2014/main" id="{10166C03-25CE-B794-6185-177DF1F7210B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;p24">
              <a:extLst>
                <a:ext uri="{FF2B5EF4-FFF2-40B4-BE49-F238E27FC236}">
                  <a16:creationId xmlns:a16="http://schemas.microsoft.com/office/drawing/2014/main" id="{AF2B3D40-F4DD-D4BF-F9AC-B6E2BA654A69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;p24">
              <a:extLst>
                <a:ext uri="{FF2B5EF4-FFF2-40B4-BE49-F238E27FC236}">
                  <a16:creationId xmlns:a16="http://schemas.microsoft.com/office/drawing/2014/main" id="{A1B88A0A-A4B5-7D52-95AD-8C19B88C7AAE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0;p24">
              <a:extLst>
                <a:ext uri="{FF2B5EF4-FFF2-40B4-BE49-F238E27FC236}">
                  <a16:creationId xmlns:a16="http://schemas.microsoft.com/office/drawing/2014/main" id="{930E6E6C-1746-82D4-2B6B-2DC12C2FCD57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1;p24">
              <a:extLst>
                <a:ext uri="{FF2B5EF4-FFF2-40B4-BE49-F238E27FC236}">
                  <a16:creationId xmlns:a16="http://schemas.microsoft.com/office/drawing/2014/main" id="{E1253D4A-297D-9F3C-25DD-D99A1F5C250C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2;p24">
              <a:extLst>
                <a:ext uri="{FF2B5EF4-FFF2-40B4-BE49-F238E27FC236}">
                  <a16:creationId xmlns:a16="http://schemas.microsoft.com/office/drawing/2014/main" id="{1B1B1C91-4DA2-A8DF-4434-FDAEDA0FA409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3;p24">
              <a:extLst>
                <a:ext uri="{FF2B5EF4-FFF2-40B4-BE49-F238E27FC236}">
                  <a16:creationId xmlns:a16="http://schemas.microsoft.com/office/drawing/2014/main" id="{2E84F110-7DA9-7D18-FEC0-577C057E26F9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4;p24">
              <a:extLst>
                <a:ext uri="{FF2B5EF4-FFF2-40B4-BE49-F238E27FC236}">
                  <a16:creationId xmlns:a16="http://schemas.microsoft.com/office/drawing/2014/main" id="{C1FFE7A7-86D2-56D0-20B5-83841A655C0D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5;p24">
              <a:extLst>
                <a:ext uri="{FF2B5EF4-FFF2-40B4-BE49-F238E27FC236}">
                  <a16:creationId xmlns:a16="http://schemas.microsoft.com/office/drawing/2014/main" id="{C3569FD2-56A4-823F-D6D2-918576CB4D56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6;p24">
              <a:extLst>
                <a:ext uri="{FF2B5EF4-FFF2-40B4-BE49-F238E27FC236}">
                  <a16:creationId xmlns:a16="http://schemas.microsoft.com/office/drawing/2014/main" id="{9E3B91CC-3B1C-C9D9-969E-4BB167B62011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7;p24">
              <a:extLst>
                <a:ext uri="{FF2B5EF4-FFF2-40B4-BE49-F238E27FC236}">
                  <a16:creationId xmlns:a16="http://schemas.microsoft.com/office/drawing/2014/main" id="{B470C06E-8075-FF15-E9D6-76A4439AA58F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8;p24">
              <a:extLst>
                <a:ext uri="{FF2B5EF4-FFF2-40B4-BE49-F238E27FC236}">
                  <a16:creationId xmlns:a16="http://schemas.microsoft.com/office/drawing/2014/main" id="{146773BC-08FF-4DC4-AF50-F2BCE3EC2548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;p24">
              <a:extLst>
                <a:ext uri="{FF2B5EF4-FFF2-40B4-BE49-F238E27FC236}">
                  <a16:creationId xmlns:a16="http://schemas.microsoft.com/office/drawing/2014/main" id="{F08BC468-EE40-971C-FB28-8E1336B33C54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;p24">
              <a:extLst>
                <a:ext uri="{FF2B5EF4-FFF2-40B4-BE49-F238E27FC236}">
                  <a16:creationId xmlns:a16="http://schemas.microsoft.com/office/drawing/2014/main" id="{731D7E88-E7A4-465E-B4D4-4F2C3F5CD3A7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;p24">
              <a:extLst>
                <a:ext uri="{FF2B5EF4-FFF2-40B4-BE49-F238E27FC236}">
                  <a16:creationId xmlns:a16="http://schemas.microsoft.com/office/drawing/2014/main" id="{AD74692F-5474-8656-0861-E86A3057B96E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2;p24">
              <a:extLst>
                <a:ext uri="{FF2B5EF4-FFF2-40B4-BE49-F238E27FC236}">
                  <a16:creationId xmlns:a16="http://schemas.microsoft.com/office/drawing/2014/main" id="{8B2C56D7-4289-FBC1-927C-A6DFF11DF075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;p24">
              <a:extLst>
                <a:ext uri="{FF2B5EF4-FFF2-40B4-BE49-F238E27FC236}">
                  <a16:creationId xmlns:a16="http://schemas.microsoft.com/office/drawing/2014/main" id="{2D478295-5017-E659-A5D7-CD15C0AC6BA2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;p24">
              <a:extLst>
                <a:ext uri="{FF2B5EF4-FFF2-40B4-BE49-F238E27FC236}">
                  <a16:creationId xmlns:a16="http://schemas.microsoft.com/office/drawing/2014/main" id="{335F8731-4D52-B82A-9CBD-0E5ABA15475A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5;p24">
              <a:extLst>
                <a:ext uri="{FF2B5EF4-FFF2-40B4-BE49-F238E27FC236}">
                  <a16:creationId xmlns:a16="http://schemas.microsoft.com/office/drawing/2014/main" id="{667F33AD-B081-B43D-9981-45726B3FC19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6;p24">
              <a:extLst>
                <a:ext uri="{FF2B5EF4-FFF2-40B4-BE49-F238E27FC236}">
                  <a16:creationId xmlns:a16="http://schemas.microsoft.com/office/drawing/2014/main" id="{342E3BBC-644A-D5EF-D8A5-E6FB013EB2C8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7;p24">
              <a:extLst>
                <a:ext uri="{FF2B5EF4-FFF2-40B4-BE49-F238E27FC236}">
                  <a16:creationId xmlns:a16="http://schemas.microsoft.com/office/drawing/2014/main" id="{43CF576A-FB95-912F-1D70-E2508147CF74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8;p24">
              <a:extLst>
                <a:ext uri="{FF2B5EF4-FFF2-40B4-BE49-F238E27FC236}">
                  <a16:creationId xmlns:a16="http://schemas.microsoft.com/office/drawing/2014/main" id="{32F4E96E-7990-A111-C151-F2E9DFB5394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9;p24">
              <a:extLst>
                <a:ext uri="{FF2B5EF4-FFF2-40B4-BE49-F238E27FC236}">
                  <a16:creationId xmlns:a16="http://schemas.microsoft.com/office/drawing/2014/main" id="{56C8A18A-A005-ABD8-0E61-2C8688CE7FB1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;p24">
              <a:extLst>
                <a:ext uri="{FF2B5EF4-FFF2-40B4-BE49-F238E27FC236}">
                  <a16:creationId xmlns:a16="http://schemas.microsoft.com/office/drawing/2014/main" id="{1DD93D1C-D25C-AA2D-2831-059F78A79EB9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1;p24">
              <a:extLst>
                <a:ext uri="{FF2B5EF4-FFF2-40B4-BE49-F238E27FC236}">
                  <a16:creationId xmlns:a16="http://schemas.microsoft.com/office/drawing/2014/main" id="{B6FD9C95-F753-336D-61CA-EC61B846E35F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0;p24">
              <a:extLst>
                <a:ext uri="{FF2B5EF4-FFF2-40B4-BE49-F238E27FC236}">
                  <a16:creationId xmlns:a16="http://schemas.microsoft.com/office/drawing/2014/main" id="{7D65E1E4-AC62-5F8C-839A-62F2A51991A8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1;p24">
              <a:extLst>
                <a:ext uri="{FF2B5EF4-FFF2-40B4-BE49-F238E27FC236}">
                  <a16:creationId xmlns:a16="http://schemas.microsoft.com/office/drawing/2014/main" id="{88CB5610-01BC-A811-CC5D-418AC91FD3D4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;p24">
              <a:extLst>
                <a:ext uri="{FF2B5EF4-FFF2-40B4-BE49-F238E27FC236}">
                  <a16:creationId xmlns:a16="http://schemas.microsoft.com/office/drawing/2014/main" id="{B1727F5C-85EC-3104-E4AF-CD2DB1D2660A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;p24">
              <a:extLst>
                <a:ext uri="{FF2B5EF4-FFF2-40B4-BE49-F238E27FC236}">
                  <a16:creationId xmlns:a16="http://schemas.microsoft.com/office/drawing/2014/main" id="{CA6B3384-B5B5-E427-4E19-8D87C597CDFE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;p24">
              <a:extLst>
                <a:ext uri="{FF2B5EF4-FFF2-40B4-BE49-F238E27FC236}">
                  <a16:creationId xmlns:a16="http://schemas.microsoft.com/office/drawing/2014/main" id="{7BED5446-D43E-0080-D584-F9B298123181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5;p24">
              <a:extLst>
                <a:ext uri="{FF2B5EF4-FFF2-40B4-BE49-F238E27FC236}">
                  <a16:creationId xmlns:a16="http://schemas.microsoft.com/office/drawing/2014/main" id="{875FF065-55A6-0565-63B9-409EE44CF2A0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;p24">
              <a:extLst>
                <a:ext uri="{FF2B5EF4-FFF2-40B4-BE49-F238E27FC236}">
                  <a16:creationId xmlns:a16="http://schemas.microsoft.com/office/drawing/2014/main" id="{F7DEA4A3-F8B4-D71A-32BD-26C3FFE5029F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7;p24">
              <a:extLst>
                <a:ext uri="{FF2B5EF4-FFF2-40B4-BE49-F238E27FC236}">
                  <a16:creationId xmlns:a16="http://schemas.microsoft.com/office/drawing/2014/main" id="{218753EE-C279-27AD-CA15-090736AF317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8;p24">
              <a:extLst>
                <a:ext uri="{FF2B5EF4-FFF2-40B4-BE49-F238E27FC236}">
                  <a16:creationId xmlns:a16="http://schemas.microsoft.com/office/drawing/2014/main" id="{01CDB1FA-C868-58F6-624F-729868F1F4A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9;p24">
              <a:extLst>
                <a:ext uri="{FF2B5EF4-FFF2-40B4-BE49-F238E27FC236}">
                  <a16:creationId xmlns:a16="http://schemas.microsoft.com/office/drawing/2014/main" id="{9D79FF8F-14A2-63B7-B470-7CC5F0B321DE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0;p24">
              <a:extLst>
                <a:ext uri="{FF2B5EF4-FFF2-40B4-BE49-F238E27FC236}">
                  <a16:creationId xmlns:a16="http://schemas.microsoft.com/office/drawing/2014/main" id="{43C2AC81-BD7C-E2F5-9903-C3D795C8C9C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1;p24">
              <a:extLst>
                <a:ext uri="{FF2B5EF4-FFF2-40B4-BE49-F238E27FC236}">
                  <a16:creationId xmlns:a16="http://schemas.microsoft.com/office/drawing/2014/main" id="{698DA14D-65B9-393A-42EE-8C68B3D1A1D9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;p24">
              <a:extLst>
                <a:ext uri="{FF2B5EF4-FFF2-40B4-BE49-F238E27FC236}">
                  <a16:creationId xmlns:a16="http://schemas.microsoft.com/office/drawing/2014/main" id="{A5A12B0B-8756-F5E4-8B2A-6D7C714C8855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3;p24">
              <a:extLst>
                <a:ext uri="{FF2B5EF4-FFF2-40B4-BE49-F238E27FC236}">
                  <a16:creationId xmlns:a16="http://schemas.microsoft.com/office/drawing/2014/main" id="{6F2DC66B-F2F8-D40F-7603-D1BD4495D468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4;p24">
              <a:extLst>
                <a:ext uri="{FF2B5EF4-FFF2-40B4-BE49-F238E27FC236}">
                  <a16:creationId xmlns:a16="http://schemas.microsoft.com/office/drawing/2014/main" id="{651BDD4B-59E9-4FB2-560F-CAF6F6090F9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;p24">
              <a:extLst>
                <a:ext uri="{FF2B5EF4-FFF2-40B4-BE49-F238E27FC236}">
                  <a16:creationId xmlns:a16="http://schemas.microsoft.com/office/drawing/2014/main" id="{0D9EA7B2-F808-6597-4422-FBF74FAB63BF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6;p24">
              <a:extLst>
                <a:ext uri="{FF2B5EF4-FFF2-40B4-BE49-F238E27FC236}">
                  <a16:creationId xmlns:a16="http://schemas.microsoft.com/office/drawing/2014/main" id="{36D5DE00-6A49-C45B-BEDC-DC3E65B4BD3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7;p24">
              <a:extLst>
                <a:ext uri="{FF2B5EF4-FFF2-40B4-BE49-F238E27FC236}">
                  <a16:creationId xmlns:a16="http://schemas.microsoft.com/office/drawing/2014/main" id="{628CE4B7-6334-6D3E-1F41-AFF9DBCD710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8;p24">
              <a:extLst>
                <a:ext uri="{FF2B5EF4-FFF2-40B4-BE49-F238E27FC236}">
                  <a16:creationId xmlns:a16="http://schemas.microsoft.com/office/drawing/2014/main" id="{F2FE06B6-9C04-8812-B739-171502139AFD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;p24">
              <a:extLst>
                <a:ext uri="{FF2B5EF4-FFF2-40B4-BE49-F238E27FC236}">
                  <a16:creationId xmlns:a16="http://schemas.microsoft.com/office/drawing/2014/main" id="{995353C4-AC35-A30E-D1A5-0734CAC48714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0;p24">
              <a:extLst>
                <a:ext uri="{FF2B5EF4-FFF2-40B4-BE49-F238E27FC236}">
                  <a16:creationId xmlns:a16="http://schemas.microsoft.com/office/drawing/2014/main" id="{11008E76-ED79-B9B1-B738-1270D54FAACE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1;p24">
              <a:extLst>
                <a:ext uri="{FF2B5EF4-FFF2-40B4-BE49-F238E27FC236}">
                  <a16:creationId xmlns:a16="http://schemas.microsoft.com/office/drawing/2014/main" id="{3FA25A7D-34A9-2F06-11B5-DF805FCCE7B2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2;p24">
              <a:extLst>
                <a:ext uri="{FF2B5EF4-FFF2-40B4-BE49-F238E27FC236}">
                  <a16:creationId xmlns:a16="http://schemas.microsoft.com/office/drawing/2014/main" id="{D531D4A7-91EF-A6EB-8EC8-088DBC6922FA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;p24">
              <a:extLst>
                <a:ext uri="{FF2B5EF4-FFF2-40B4-BE49-F238E27FC236}">
                  <a16:creationId xmlns:a16="http://schemas.microsoft.com/office/drawing/2014/main" id="{A649A7E5-70E2-3CAF-9C66-EAF9499ECAED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;p24">
              <a:extLst>
                <a:ext uri="{FF2B5EF4-FFF2-40B4-BE49-F238E27FC236}">
                  <a16:creationId xmlns:a16="http://schemas.microsoft.com/office/drawing/2014/main" id="{4D5E6033-C5BA-4B2F-C608-9D0881A62071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;p24">
              <a:extLst>
                <a:ext uri="{FF2B5EF4-FFF2-40B4-BE49-F238E27FC236}">
                  <a16:creationId xmlns:a16="http://schemas.microsoft.com/office/drawing/2014/main" id="{B9EE4BCA-98D0-C319-A3F4-16BFF7D1021E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87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FB3103EE-144E-B63B-5440-EECE5906017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9776" y="135444"/>
            <a:ext cx="961198" cy="768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03</a:t>
            </a:r>
            <a:endParaRPr sz="3600"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45D673D6-66AC-1000-5BD5-0A1615A40756}"/>
              </a:ext>
            </a:extLst>
          </p:cNvPr>
          <p:cNvCxnSpPr/>
          <p:nvPr/>
        </p:nvCxnSpPr>
        <p:spPr>
          <a:xfrm>
            <a:off x="1447134" y="51973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2A7B9CBB-BDCA-BBB0-1D44-81F3641C72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114" y="14422"/>
            <a:ext cx="6249731" cy="10877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Our Solution - GAHNRL</a:t>
            </a:r>
          </a:p>
        </p:txBody>
      </p:sp>
      <p:sp>
        <p:nvSpPr>
          <p:cNvPr id="2" name="Google Shape;80;p15">
            <a:extLst>
              <a:ext uri="{FF2B5EF4-FFF2-40B4-BE49-F238E27FC236}">
                <a16:creationId xmlns:a16="http://schemas.microsoft.com/office/drawing/2014/main" id="{429AFFCE-D7A6-4870-03E2-8FEF67A04FC8}"/>
              </a:ext>
            </a:extLst>
          </p:cNvPr>
          <p:cNvSpPr txBox="1">
            <a:spLocks/>
          </p:cNvSpPr>
          <p:nvPr/>
        </p:nvSpPr>
        <p:spPr>
          <a:xfrm>
            <a:off x="195162" y="904029"/>
            <a:ext cx="4574653" cy="6739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H</a:t>
            </a:r>
            <a:r>
              <a:rPr lang="en-US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igh-Level Architecture Diagram</a:t>
            </a:r>
            <a:endParaRPr lang="en-US" dirty="0">
              <a:solidFill>
                <a:schemeClr val="accent3"/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3C0BF090-2A6D-61AB-887F-1616D8B52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8867" r="5069" b="3832"/>
          <a:stretch/>
        </p:blipFill>
        <p:spPr bwMode="auto">
          <a:xfrm>
            <a:off x="570586" y="1467993"/>
            <a:ext cx="3438144" cy="33480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F6844-BBD3-C42B-DDD9-1A50B583703D}"/>
                  </a:ext>
                </a:extLst>
              </p:cNvPr>
              <p:cNvSpPr txBox="1"/>
              <p:nvPr/>
            </p:nvSpPr>
            <p:spPr>
              <a:xfrm>
                <a:off x="4275734" y="1702375"/>
                <a:ext cx="4739245" cy="2385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- Cora Dataset graph representation</a:t>
                </a:r>
              </a:p>
              <a:p>
                <a:pPr algn="l"/>
                <a:endParaRPr lang="he-IL" sz="1500" i="1" dirty="0">
                  <a:solidFill>
                    <a:schemeClr val="tx1"/>
                  </a:solidFill>
                  <a:latin typeface="Golos Text" panose="020B0604020202020204" charset="0"/>
                </a:endParaRPr>
              </a:p>
              <a:p>
                <a:pPr algn="l"/>
                <a:r>
                  <a:rPr lang="he-IL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</a:rPr>
                  <a:t> </a:t>
                </a:r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NetLay – Graph Layering Algorithm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b="0" i="1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- Final layer, the most minimized graph.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b="0" i="1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:r>
                  <a:rPr lang="he-IL" sz="1500" dirty="0">
                    <a:solidFill>
                      <a:schemeClr val="tx1"/>
                    </a:solidFill>
                    <a:latin typeface="Golos Text" panose="020B060402020202020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Node2Vec – Node embedding algorithm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sz="1500" i="1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/>
                <a:r>
                  <a:rPr lang="he-IL" sz="1500" dirty="0">
                    <a:solidFill>
                      <a:schemeClr val="tx1"/>
                    </a:solidFill>
                    <a:latin typeface="Golos Text" panose="020B060402020202020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EmbedGAN -</a:t>
                </a:r>
                <a:r>
                  <a:rPr lang="en-US" sz="1500" b="0" dirty="0">
                    <a:solidFill>
                      <a:srgbClr val="ECECEC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sz="1500" b="0" dirty="0">
                    <a:solidFill>
                      <a:schemeClr val="tx1"/>
                    </a:solidFill>
                    <a:effectLst/>
                    <a:latin typeface="Golos Text" panose="020B0604020202020204" charset="0"/>
                    <a:cs typeface="Golos Text" panose="020B0604020202020204" charset="0"/>
                  </a:rPr>
                  <a:t>Embedding-based GAN algorithm</a:t>
                </a:r>
                <a:endParaRPr lang="en-US" sz="1500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b="0" i="1" dirty="0">
                  <a:solidFill>
                    <a:schemeClr val="tx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F6844-BBD3-C42B-DDD9-1A50B5837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34" y="1702375"/>
                <a:ext cx="4739245" cy="2385268"/>
              </a:xfrm>
              <a:prstGeom prst="rect">
                <a:avLst/>
              </a:prstGeom>
              <a:blipFill>
                <a:blip r:embed="rId4"/>
                <a:stretch>
                  <a:fillRect l="-643" t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5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783812" y="-128747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400" dirty="0"/>
              <a:t>04</a:t>
            </a:r>
          </a:p>
        </p:txBody>
      </p:sp>
      <p:cxnSp>
        <p:nvCxnSpPr>
          <p:cNvPr id="3" name="Google Shape;471;p29">
            <a:extLst>
              <a:ext uri="{FF2B5EF4-FFF2-40B4-BE49-F238E27FC236}">
                <a16:creationId xmlns:a16="http://schemas.microsoft.com/office/drawing/2014/main" id="{2C1E3D18-6517-DB6C-AD60-89936DC16AA4}"/>
              </a:ext>
            </a:extLst>
          </p:cNvPr>
          <p:cNvCxnSpPr/>
          <p:nvPr/>
        </p:nvCxnSpPr>
        <p:spPr>
          <a:xfrm>
            <a:off x="1801412" y="29898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85874C-25AE-E0C5-92FD-F8F71FA0A55C}"/>
              </a:ext>
            </a:extLst>
          </p:cNvPr>
          <p:cNvSpPr txBox="1"/>
          <p:nvPr/>
        </p:nvSpPr>
        <p:spPr>
          <a:xfrm>
            <a:off x="2456361" y="104590"/>
            <a:ext cx="632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3"/>
                </a:solidFill>
                <a:effectLst/>
                <a:latin typeface="Golos Text Medium" panose="020B0604020202020204" charset="0"/>
                <a:cs typeface="Golos Text Medium" panose="020B0604020202020204" charset="0"/>
              </a:rPr>
              <a:t>Graph Construction and Edge Weight Calculation</a:t>
            </a:r>
            <a:endParaRPr lang="en-IL" sz="1600" b="1" dirty="0">
              <a:solidFill>
                <a:schemeClr val="accent3"/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FCB61-8FC2-0C17-173E-C99565FD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1" y="839658"/>
            <a:ext cx="4540942" cy="408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F3B71B3-E8F7-B125-01DC-AA73098CDCF1}"/>
                  </a:ext>
                </a:extLst>
              </p:cNvPr>
              <p:cNvSpPr/>
              <p:nvPr/>
            </p:nvSpPr>
            <p:spPr>
              <a:xfrm>
                <a:off x="810707" y="1453441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1033</m:t>
                      </m:r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F3B71B3-E8F7-B125-01DC-AA73098CD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" y="1453441"/>
                <a:ext cx="758719" cy="711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E7805D-8EC9-178D-C679-9CC34BA0B1DF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569426" y="1809041"/>
            <a:ext cx="15233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22363-D4CC-3453-567E-350B2F9F410C}"/>
                  </a:ext>
                </a:extLst>
              </p:cNvPr>
              <p:cNvSpPr txBox="1"/>
              <p:nvPr/>
            </p:nvSpPr>
            <p:spPr>
              <a:xfrm>
                <a:off x="986481" y="2794634"/>
                <a:ext cx="2545569" cy="1938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𝐶𝑎𝑠𝑒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𝐵𝑎𝑠𝑒𝑑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𝐺𝑒𝑛𝑒𝑡𝑖𝑐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𝐴𝑙𝑔𝑜𝑟𝑖𝑡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𝑁𝑒𝑢𝑟𝑎𝑙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𝑁𝑒𝑡𝑤𝑜𝑟𝑘𝑠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𝑃𝑟𝑜𝑏𝑎𝑏𝑖𝑙𝑖𝑠𝑡𝑖𝑐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𝑜𝑑𝑠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𝑅𝑒𝑖𝑛𝑓𝑜𝑟𝑐𝑚𝑒𝑛𝑡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𝑅𝑢𝑙𝑒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𝑒𝑜𝑟𝑦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22363-D4CC-3453-567E-350B2F9F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81" y="2794634"/>
                <a:ext cx="2545569" cy="1938992"/>
              </a:xfrm>
              <a:prstGeom prst="rect">
                <a:avLst/>
              </a:prstGeom>
              <a:blipFill>
                <a:blip r:embed="rId5"/>
                <a:stretch>
                  <a:fillRect l="-2638" r="-2878" b="-40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1A4E09-1406-378D-FD4B-7FE04B3ACD19}"/>
                  </a:ext>
                </a:extLst>
              </p:cNvPr>
              <p:cNvSpPr txBox="1"/>
              <p:nvPr/>
            </p:nvSpPr>
            <p:spPr>
              <a:xfrm>
                <a:off x="1050634" y="2369833"/>
                <a:ext cx="22004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2708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5429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1A4E09-1406-378D-FD4B-7FE04B3A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4" y="2369833"/>
                <a:ext cx="2200474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B7FC5-E123-8CE6-15A3-3240218C5B08}"/>
                  </a:ext>
                </a:extLst>
              </p:cNvPr>
              <p:cNvSpPr txBox="1"/>
              <p:nvPr/>
            </p:nvSpPr>
            <p:spPr>
              <a:xfrm>
                <a:off x="5072184" y="839736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8B7FC5-E123-8CE6-15A3-3240218C5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184" y="839736"/>
                <a:ext cx="3738020" cy="276999"/>
              </a:xfrm>
              <a:prstGeom prst="rect">
                <a:avLst/>
              </a:prstGeom>
              <a:blipFill>
                <a:blip r:embed="rId7"/>
                <a:stretch>
                  <a:fillRect t="-2222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7D65AF-50ED-B04D-34DF-73E620499247}"/>
                  </a:ext>
                </a:extLst>
              </p:cNvPr>
              <p:cNvSpPr txBox="1"/>
              <p:nvPr/>
            </p:nvSpPr>
            <p:spPr>
              <a:xfrm>
                <a:off x="4970584" y="1157921"/>
                <a:ext cx="37380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1033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…….,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1433</m:t>
                          </m:r>
                        </m:sup>
                      </m:sSup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7D65AF-50ED-B04D-34DF-73E62049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584" y="1157921"/>
                <a:ext cx="3738020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EB3A6-2BDD-F6DD-1C6B-4043AF1FAC0D}"/>
                  </a:ext>
                </a:extLst>
              </p:cNvPr>
              <p:cNvSpPr txBox="1"/>
              <p:nvPr/>
            </p:nvSpPr>
            <p:spPr>
              <a:xfrm>
                <a:off x="1767105" y="1373243"/>
                <a:ext cx="506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1033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IL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EB3A6-2BDD-F6DD-1C6B-4043AF1FA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105" y="1373243"/>
                <a:ext cx="506328" cy="369332"/>
              </a:xfrm>
              <a:prstGeom prst="rect">
                <a:avLst/>
              </a:prstGeom>
              <a:blipFill>
                <a:blip r:embed="rId9"/>
                <a:stretch>
                  <a:fillRect r="-109639" b="-16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5FE468-6894-5F74-B5C3-112037AB5830}"/>
                  </a:ext>
                </a:extLst>
              </p:cNvPr>
              <p:cNvSpPr/>
              <p:nvPr/>
            </p:nvSpPr>
            <p:spPr>
              <a:xfrm>
                <a:off x="3092728" y="1450054"/>
                <a:ext cx="758719" cy="7112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L" sz="12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5FE468-6894-5F74-B5C3-112037AB5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28" y="1450054"/>
                <a:ext cx="758719" cy="7112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FB54AF1-7128-FF6C-9734-998287CD9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640" y="1983274"/>
            <a:ext cx="3421754" cy="14210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3467B-6ECC-FA45-CD6F-869CA89CA0F0}"/>
                  </a:ext>
                </a:extLst>
              </p:cNvPr>
              <p:cNvSpPr txBox="1"/>
              <p:nvPr/>
            </p:nvSpPr>
            <p:spPr>
              <a:xfrm>
                <a:off x="5377324" y="3668927"/>
                <a:ext cx="2811475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𝑆𝑖𝑚𝑖𝑙𝑎𝑟𝑡𝑦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IL"/>
                          <m:t>⋅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begChr m:val="‖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3467B-6ECC-FA45-CD6F-869CA89C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324" y="3668927"/>
                <a:ext cx="2811475" cy="410177"/>
              </a:xfrm>
              <a:prstGeom prst="rect">
                <a:avLst/>
              </a:prstGeom>
              <a:blipFill>
                <a:blip r:embed="rId12"/>
                <a:stretch>
                  <a:fillRect l="-2820" t="-79104" b="-1776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129C6A-9B8C-874A-0ABF-80E3B2623AE9}"/>
                  </a:ext>
                </a:extLst>
              </p:cNvPr>
              <p:cNvSpPr txBox="1"/>
              <p:nvPr/>
            </p:nvSpPr>
            <p:spPr>
              <a:xfrm>
                <a:off x="4348572" y="4192201"/>
                <a:ext cx="4572000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𝑆𝑖𝑚𝑖𝑙𝑎𝑟𝑡𝑦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1033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129C6A-9B8C-874A-0ABF-80E3B262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72" y="4192201"/>
                <a:ext cx="4572000" cy="5142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F144E-5660-98F9-4085-301730CC00E6}"/>
                  </a:ext>
                </a:extLst>
              </p:cNvPr>
              <p:cNvSpPr txBox="1"/>
              <p:nvPr/>
            </p:nvSpPr>
            <p:spPr>
              <a:xfrm>
                <a:off x="6298214" y="1683285"/>
                <a:ext cx="15571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𝐶𝑜𝑠𝑎𝑖𝑛𝑒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6F144E-5660-98F9-4085-301730CC0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214" y="1683285"/>
                <a:ext cx="1557158" cy="215444"/>
              </a:xfrm>
              <a:prstGeom prst="rect">
                <a:avLst/>
              </a:prstGeom>
              <a:blipFill>
                <a:blip r:embed="rId14"/>
                <a:stretch>
                  <a:fillRect l="-1953" r="-2734" b="-3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0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0;p15">
            <a:extLst>
              <a:ext uri="{FF2B5EF4-FFF2-40B4-BE49-F238E27FC236}">
                <a16:creationId xmlns:a16="http://schemas.microsoft.com/office/drawing/2014/main" id="{B2D43F15-FAF8-12E4-E7DE-3A194BDB8F23}"/>
              </a:ext>
            </a:extLst>
          </p:cNvPr>
          <p:cNvSpPr txBox="1">
            <a:spLocks/>
          </p:cNvSpPr>
          <p:nvPr/>
        </p:nvSpPr>
        <p:spPr>
          <a:xfrm>
            <a:off x="1125827" y="-155294"/>
            <a:ext cx="760377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  <a:sym typeface="Golos Text Medium"/>
              </a:rPr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/>
              <p:nvPr/>
            </p:nvSpPr>
            <p:spPr>
              <a:xfrm>
                <a:off x="143378" y="754303"/>
                <a:ext cx="4294151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Is the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dimension vector composed of binary values indicating whether each word in the vocabulary is present (indicated by 1) or absent (indicated by 0) in the paper. </a:t>
                </a: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endParaRPr lang="en-US" b="0" i="0" dirty="0">
                  <a:solidFill>
                    <a:schemeClr val="tx1"/>
                  </a:solidFill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Matching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Dimensions Since the dimension of each embedding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olos Text" panose="020B0604020202020204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we would need to resize the feature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1433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 and for that we utilize PCA.</a:t>
                </a:r>
              </a:p>
              <a:p>
                <a:endParaRPr lang="en-US" dirty="0">
                  <a:solidFill>
                    <a:schemeClr val="tx1"/>
                  </a:solidFill>
                  <a:latin typeface="Golos Text" panose="020B0604020202020204" charset="0"/>
                  <a:cs typeface="Golos Text" panose="020B0604020202020204" charset="0"/>
                </a:endParaRPr>
              </a:p>
              <a:p>
                <a:r>
                  <a:rPr lang="en-US" b="1" dirty="0">
                    <a:solidFill>
                      <a:schemeClr val="accent3"/>
                    </a:solidFill>
                    <a:latin typeface="Golos Text" panose="020B0604020202020204" charset="0"/>
                    <a:cs typeface="Golos Text" panose="020B0604020202020204" charset="0"/>
                  </a:rPr>
                  <a:t>PCA </a:t>
                </a:r>
                <a:r>
                  <a:rPr lang="en-US" dirty="0">
                    <a:solidFill>
                      <a:schemeClr val="tx1"/>
                    </a:solidFill>
                    <a:latin typeface="Golos Text" panose="020B0604020202020204" charset="0"/>
                    <a:cs typeface="Golos Text" panose="020B0604020202020204" charset="0"/>
                  </a:rPr>
                  <a:t>Principal Component Analysis is a method of reducing the dimensionality of data by finding the most significant features that capture the maximum variance with fewer components.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E36288-D949-824D-D98E-E9267EC9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8" y="754303"/>
                <a:ext cx="4294151" cy="3785652"/>
              </a:xfrm>
              <a:prstGeom prst="rect">
                <a:avLst/>
              </a:prstGeom>
              <a:blipFill>
                <a:blip r:embed="rId4"/>
                <a:stretch>
                  <a:fillRect l="-852" t="-483" r="-852" b="-6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470;p29">
            <a:extLst>
              <a:ext uri="{FF2B5EF4-FFF2-40B4-BE49-F238E27FC236}">
                <a16:creationId xmlns:a16="http://schemas.microsoft.com/office/drawing/2014/main" id="{BA98ACDA-EE72-42AD-1AC6-F2FCC5B227BA}"/>
              </a:ext>
            </a:extLst>
          </p:cNvPr>
          <p:cNvSpPr txBox="1">
            <a:spLocks/>
          </p:cNvSpPr>
          <p:nvPr/>
        </p:nvSpPr>
        <p:spPr>
          <a:xfrm>
            <a:off x="414400" y="-133358"/>
            <a:ext cx="1053583" cy="66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000" dirty="0"/>
              <a:t>05</a:t>
            </a:r>
          </a:p>
        </p:txBody>
      </p:sp>
      <p:cxnSp>
        <p:nvCxnSpPr>
          <p:cNvPr id="2" name="Google Shape;471;p29">
            <a:extLst>
              <a:ext uri="{FF2B5EF4-FFF2-40B4-BE49-F238E27FC236}">
                <a16:creationId xmlns:a16="http://schemas.microsoft.com/office/drawing/2014/main" id="{19740E25-5740-F1A0-1F71-4A1A6727B646}"/>
              </a:ext>
            </a:extLst>
          </p:cNvPr>
          <p:cNvCxnSpPr>
            <a:cxnSpLocks/>
          </p:cNvCxnSpPr>
          <p:nvPr/>
        </p:nvCxnSpPr>
        <p:spPr>
          <a:xfrm>
            <a:off x="1270077" y="298782"/>
            <a:ext cx="5634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Principal Component Analysis (PCA) Explained Visually with Zero Math | by  Casey Cheng | Towards Data Science">
            <a:extLst>
              <a:ext uri="{FF2B5EF4-FFF2-40B4-BE49-F238E27FC236}">
                <a16:creationId xmlns:a16="http://schemas.microsoft.com/office/drawing/2014/main" id="{3CE31B5E-B7D9-BCA3-E80E-5DE971A5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2" y="754303"/>
            <a:ext cx="4412300" cy="3294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4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ACD639-CD5A-44AE-CAB2-4683ED235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3124B0C9-84B8-CAD4-D7DF-6140AE9019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0386E5F3-BB55-98FF-A0E0-B486CA885FE0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88A720F-630F-08A2-19F7-2538BBB6A300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7B64DC-B12E-765B-13A5-EF248A4B5AD7}"/>
              </a:ext>
            </a:extLst>
          </p:cNvPr>
          <p:cNvSpPr txBox="1">
            <a:spLocks/>
          </p:cNvSpPr>
          <p:nvPr/>
        </p:nvSpPr>
        <p:spPr>
          <a:xfrm>
            <a:off x="2377022" y="900835"/>
            <a:ext cx="4116519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Graph Network layering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1E9F4-8DA4-5CCD-A923-93804EC16BC4}"/>
              </a:ext>
            </a:extLst>
          </p:cNvPr>
          <p:cNvSpPr txBox="1"/>
          <p:nvPr/>
        </p:nvSpPr>
        <p:spPr>
          <a:xfrm>
            <a:off x="341821" y="1517434"/>
            <a:ext cx="4844451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Reduces Complexity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Less nodes and edges in each layer while preserving the essential structure.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Shows Hidden Patterns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Reveals underlying graph patterns and properties at each level.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Focuses on Key Citations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Highlights the most important and </a:t>
            </a:r>
            <a:r>
              <a:rPr lang="en-US" sz="150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significant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links.</a:t>
            </a: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Gives Layered View</a:t>
            </a:r>
            <a:endParaRPr lang="en-US" sz="1500" b="0" i="0" dirty="0">
              <a:solidFill>
                <a:schemeClr val="accent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Provides a multi-scale perspective of the network, with each layer offering different insights.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8" name="Google Shape;210;p24">
            <a:extLst>
              <a:ext uri="{FF2B5EF4-FFF2-40B4-BE49-F238E27FC236}">
                <a16:creationId xmlns:a16="http://schemas.microsoft.com/office/drawing/2014/main" id="{9D33F16D-A928-EF3E-19F9-B7EBCA5B392B}"/>
              </a:ext>
            </a:extLst>
          </p:cNvPr>
          <p:cNvGrpSpPr/>
          <p:nvPr/>
        </p:nvGrpSpPr>
        <p:grpSpPr>
          <a:xfrm flipH="1">
            <a:off x="6947098" y="1621410"/>
            <a:ext cx="2863285" cy="2356729"/>
            <a:chOff x="4388650" y="2313275"/>
            <a:chExt cx="1319000" cy="1085700"/>
          </a:xfrm>
        </p:grpSpPr>
        <p:sp>
          <p:nvSpPr>
            <p:cNvPr id="39" name="Google Shape;211;p24">
              <a:extLst>
                <a:ext uri="{FF2B5EF4-FFF2-40B4-BE49-F238E27FC236}">
                  <a16:creationId xmlns:a16="http://schemas.microsoft.com/office/drawing/2014/main" id="{5D3AF13F-B78E-3EDF-44FB-9E55FCF36F2F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2;p24">
              <a:extLst>
                <a:ext uri="{FF2B5EF4-FFF2-40B4-BE49-F238E27FC236}">
                  <a16:creationId xmlns:a16="http://schemas.microsoft.com/office/drawing/2014/main" id="{645013A1-4751-13F6-FAE1-1A7D72EABC48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;p24">
              <a:extLst>
                <a:ext uri="{FF2B5EF4-FFF2-40B4-BE49-F238E27FC236}">
                  <a16:creationId xmlns:a16="http://schemas.microsoft.com/office/drawing/2014/main" id="{73A30BC4-CBBC-DED3-1031-C8063A6CE7BD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4;p24">
              <a:extLst>
                <a:ext uri="{FF2B5EF4-FFF2-40B4-BE49-F238E27FC236}">
                  <a16:creationId xmlns:a16="http://schemas.microsoft.com/office/drawing/2014/main" id="{8114870F-4762-EAA6-2D9B-6415564CEB46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15;p24">
              <a:extLst>
                <a:ext uri="{FF2B5EF4-FFF2-40B4-BE49-F238E27FC236}">
                  <a16:creationId xmlns:a16="http://schemas.microsoft.com/office/drawing/2014/main" id="{E1825D5D-B954-89B1-415B-8F8BD25ED37E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;p24">
              <a:extLst>
                <a:ext uri="{FF2B5EF4-FFF2-40B4-BE49-F238E27FC236}">
                  <a16:creationId xmlns:a16="http://schemas.microsoft.com/office/drawing/2014/main" id="{362E12F4-729B-CF12-F12D-2B824D646F1D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;p24">
              <a:extLst>
                <a:ext uri="{FF2B5EF4-FFF2-40B4-BE49-F238E27FC236}">
                  <a16:creationId xmlns:a16="http://schemas.microsoft.com/office/drawing/2014/main" id="{F5369972-DD28-03A9-54EC-90E6A1F6C80A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8;p24">
              <a:extLst>
                <a:ext uri="{FF2B5EF4-FFF2-40B4-BE49-F238E27FC236}">
                  <a16:creationId xmlns:a16="http://schemas.microsoft.com/office/drawing/2014/main" id="{C6214D8E-176F-A77C-EF92-F544DDFAD514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9;p24">
              <a:extLst>
                <a:ext uri="{FF2B5EF4-FFF2-40B4-BE49-F238E27FC236}">
                  <a16:creationId xmlns:a16="http://schemas.microsoft.com/office/drawing/2014/main" id="{469FB419-0E9B-35E3-C073-4DC31FFE1C0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0;p24">
              <a:extLst>
                <a:ext uri="{FF2B5EF4-FFF2-40B4-BE49-F238E27FC236}">
                  <a16:creationId xmlns:a16="http://schemas.microsoft.com/office/drawing/2014/main" id="{2267CF85-9048-ADFA-00C8-56002AE73D0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1;p24">
              <a:extLst>
                <a:ext uri="{FF2B5EF4-FFF2-40B4-BE49-F238E27FC236}">
                  <a16:creationId xmlns:a16="http://schemas.microsoft.com/office/drawing/2014/main" id="{4C21ED6C-EEDC-0FB3-86A6-26548F2BB5FD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;p24">
              <a:extLst>
                <a:ext uri="{FF2B5EF4-FFF2-40B4-BE49-F238E27FC236}">
                  <a16:creationId xmlns:a16="http://schemas.microsoft.com/office/drawing/2014/main" id="{AF230651-88EC-A4CA-E0F9-171E582F6E9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3;p24">
              <a:extLst>
                <a:ext uri="{FF2B5EF4-FFF2-40B4-BE49-F238E27FC236}">
                  <a16:creationId xmlns:a16="http://schemas.microsoft.com/office/drawing/2014/main" id="{BF48C07B-3221-AEDE-6450-1631D9654CCC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4;p24">
              <a:extLst>
                <a:ext uri="{FF2B5EF4-FFF2-40B4-BE49-F238E27FC236}">
                  <a16:creationId xmlns:a16="http://schemas.microsoft.com/office/drawing/2014/main" id="{583A8723-9D0F-50CA-9EF4-B215777FD18E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5;p24">
              <a:extLst>
                <a:ext uri="{FF2B5EF4-FFF2-40B4-BE49-F238E27FC236}">
                  <a16:creationId xmlns:a16="http://schemas.microsoft.com/office/drawing/2014/main" id="{EE57F0A0-1F98-8833-8D8E-250CB6CDA9F4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;p24">
              <a:extLst>
                <a:ext uri="{FF2B5EF4-FFF2-40B4-BE49-F238E27FC236}">
                  <a16:creationId xmlns:a16="http://schemas.microsoft.com/office/drawing/2014/main" id="{5E58C5B7-7AF4-6A12-0A7D-B2E99B525F38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7;p24">
              <a:extLst>
                <a:ext uri="{FF2B5EF4-FFF2-40B4-BE49-F238E27FC236}">
                  <a16:creationId xmlns:a16="http://schemas.microsoft.com/office/drawing/2014/main" id="{45EB047A-53A5-4ED9-7B53-C5CD12115450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8;p24">
              <a:extLst>
                <a:ext uri="{FF2B5EF4-FFF2-40B4-BE49-F238E27FC236}">
                  <a16:creationId xmlns:a16="http://schemas.microsoft.com/office/drawing/2014/main" id="{D48EE5B0-036D-98AC-C39B-690F3C909AAF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9;p24">
              <a:extLst>
                <a:ext uri="{FF2B5EF4-FFF2-40B4-BE49-F238E27FC236}">
                  <a16:creationId xmlns:a16="http://schemas.microsoft.com/office/drawing/2014/main" id="{0F40D97F-CBBD-18B1-B577-946A55DEB283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0;p24">
              <a:extLst>
                <a:ext uri="{FF2B5EF4-FFF2-40B4-BE49-F238E27FC236}">
                  <a16:creationId xmlns:a16="http://schemas.microsoft.com/office/drawing/2014/main" id="{77D451A7-390D-5B4D-2B18-919C3E4AC4B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1;p24">
              <a:extLst>
                <a:ext uri="{FF2B5EF4-FFF2-40B4-BE49-F238E27FC236}">
                  <a16:creationId xmlns:a16="http://schemas.microsoft.com/office/drawing/2014/main" id="{7844D89E-C8D3-0367-0046-0E16D7999835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2;p24">
              <a:extLst>
                <a:ext uri="{FF2B5EF4-FFF2-40B4-BE49-F238E27FC236}">
                  <a16:creationId xmlns:a16="http://schemas.microsoft.com/office/drawing/2014/main" id="{8B9799D5-1809-EE00-B0C6-67E9D493DE30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;p24">
              <a:extLst>
                <a:ext uri="{FF2B5EF4-FFF2-40B4-BE49-F238E27FC236}">
                  <a16:creationId xmlns:a16="http://schemas.microsoft.com/office/drawing/2014/main" id="{17F992FA-5FC3-0244-9C67-527177E71ADC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4;p24">
              <a:extLst>
                <a:ext uri="{FF2B5EF4-FFF2-40B4-BE49-F238E27FC236}">
                  <a16:creationId xmlns:a16="http://schemas.microsoft.com/office/drawing/2014/main" id="{94BF69B2-18AD-6CBE-CDFD-519A63B1B69C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;p24">
              <a:extLst>
                <a:ext uri="{FF2B5EF4-FFF2-40B4-BE49-F238E27FC236}">
                  <a16:creationId xmlns:a16="http://schemas.microsoft.com/office/drawing/2014/main" id="{40406139-3BC5-5D71-3271-D89D380FBF1A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36;p24">
              <a:extLst>
                <a:ext uri="{FF2B5EF4-FFF2-40B4-BE49-F238E27FC236}">
                  <a16:creationId xmlns:a16="http://schemas.microsoft.com/office/drawing/2014/main" id="{46D1285E-E35E-C6C9-8271-63C7FE11C8AB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37;p24">
              <a:extLst>
                <a:ext uri="{FF2B5EF4-FFF2-40B4-BE49-F238E27FC236}">
                  <a16:creationId xmlns:a16="http://schemas.microsoft.com/office/drawing/2014/main" id="{293E7683-D248-946C-FE9B-E33C7DD65296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38;p24">
              <a:extLst>
                <a:ext uri="{FF2B5EF4-FFF2-40B4-BE49-F238E27FC236}">
                  <a16:creationId xmlns:a16="http://schemas.microsoft.com/office/drawing/2014/main" id="{87085179-9116-A543-C00F-34435FC99D0D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39;p24">
              <a:extLst>
                <a:ext uri="{FF2B5EF4-FFF2-40B4-BE49-F238E27FC236}">
                  <a16:creationId xmlns:a16="http://schemas.microsoft.com/office/drawing/2014/main" id="{AAB44A5A-BFC0-4AC6-1934-BF057705D8EA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40;p24">
              <a:extLst>
                <a:ext uri="{FF2B5EF4-FFF2-40B4-BE49-F238E27FC236}">
                  <a16:creationId xmlns:a16="http://schemas.microsoft.com/office/drawing/2014/main" id="{987698C8-1688-427E-6B53-790AFC8A3056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41;p24">
              <a:extLst>
                <a:ext uri="{FF2B5EF4-FFF2-40B4-BE49-F238E27FC236}">
                  <a16:creationId xmlns:a16="http://schemas.microsoft.com/office/drawing/2014/main" id="{023239E2-DE5B-C989-ABC2-4C7127B6BD0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50;p24">
              <a:extLst>
                <a:ext uri="{FF2B5EF4-FFF2-40B4-BE49-F238E27FC236}">
                  <a16:creationId xmlns:a16="http://schemas.microsoft.com/office/drawing/2014/main" id="{667BE275-CB5E-BCD9-0BEA-548298DCF312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51;p24">
              <a:extLst>
                <a:ext uri="{FF2B5EF4-FFF2-40B4-BE49-F238E27FC236}">
                  <a16:creationId xmlns:a16="http://schemas.microsoft.com/office/drawing/2014/main" id="{A5C81EA1-D157-6026-43D0-0231855BC46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52;p24">
              <a:extLst>
                <a:ext uri="{FF2B5EF4-FFF2-40B4-BE49-F238E27FC236}">
                  <a16:creationId xmlns:a16="http://schemas.microsoft.com/office/drawing/2014/main" id="{90F2B827-E340-3A8D-71A5-12D89C924389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53;p24">
              <a:extLst>
                <a:ext uri="{FF2B5EF4-FFF2-40B4-BE49-F238E27FC236}">
                  <a16:creationId xmlns:a16="http://schemas.microsoft.com/office/drawing/2014/main" id="{26D56EEC-FC7A-F22C-1BE1-D10638C16EBE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54;p24">
              <a:extLst>
                <a:ext uri="{FF2B5EF4-FFF2-40B4-BE49-F238E27FC236}">
                  <a16:creationId xmlns:a16="http://schemas.microsoft.com/office/drawing/2014/main" id="{0500BDCB-2A43-D747-5990-DAC3C26F49F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55;p24">
              <a:extLst>
                <a:ext uri="{FF2B5EF4-FFF2-40B4-BE49-F238E27FC236}">
                  <a16:creationId xmlns:a16="http://schemas.microsoft.com/office/drawing/2014/main" id="{4FFD7A8B-05BD-88DA-7D0F-F642690364D5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56;p24">
              <a:extLst>
                <a:ext uri="{FF2B5EF4-FFF2-40B4-BE49-F238E27FC236}">
                  <a16:creationId xmlns:a16="http://schemas.microsoft.com/office/drawing/2014/main" id="{1F4672B7-F6ED-202C-ADF6-3893D017399E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57;p24">
              <a:extLst>
                <a:ext uri="{FF2B5EF4-FFF2-40B4-BE49-F238E27FC236}">
                  <a16:creationId xmlns:a16="http://schemas.microsoft.com/office/drawing/2014/main" id="{041BBEEA-E64B-78D0-E660-195F178B3436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58;p24">
              <a:extLst>
                <a:ext uri="{FF2B5EF4-FFF2-40B4-BE49-F238E27FC236}">
                  <a16:creationId xmlns:a16="http://schemas.microsoft.com/office/drawing/2014/main" id="{55754F98-B820-C4C8-52E8-7D6539456698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59;p24">
              <a:extLst>
                <a:ext uri="{FF2B5EF4-FFF2-40B4-BE49-F238E27FC236}">
                  <a16:creationId xmlns:a16="http://schemas.microsoft.com/office/drawing/2014/main" id="{069A8265-3F5E-12F3-2710-630CFF54EBD8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60;p24">
              <a:extLst>
                <a:ext uri="{FF2B5EF4-FFF2-40B4-BE49-F238E27FC236}">
                  <a16:creationId xmlns:a16="http://schemas.microsoft.com/office/drawing/2014/main" id="{6BA943DD-E24E-169E-D606-095FA5B8F8E6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61;p24">
              <a:extLst>
                <a:ext uri="{FF2B5EF4-FFF2-40B4-BE49-F238E27FC236}">
                  <a16:creationId xmlns:a16="http://schemas.microsoft.com/office/drawing/2014/main" id="{F2B6AAB8-F561-8ED3-F5E5-3B5834984565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62;p24">
              <a:extLst>
                <a:ext uri="{FF2B5EF4-FFF2-40B4-BE49-F238E27FC236}">
                  <a16:creationId xmlns:a16="http://schemas.microsoft.com/office/drawing/2014/main" id="{91E6D8AF-6EE7-951F-3C68-9F943C51F178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63;p24">
              <a:extLst>
                <a:ext uri="{FF2B5EF4-FFF2-40B4-BE49-F238E27FC236}">
                  <a16:creationId xmlns:a16="http://schemas.microsoft.com/office/drawing/2014/main" id="{24C21049-9381-BDD4-594B-5628713D754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64;p24">
              <a:extLst>
                <a:ext uri="{FF2B5EF4-FFF2-40B4-BE49-F238E27FC236}">
                  <a16:creationId xmlns:a16="http://schemas.microsoft.com/office/drawing/2014/main" id="{FA799471-3B2D-7525-EE5E-1EDA09F8DDD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65;p24">
              <a:extLst>
                <a:ext uri="{FF2B5EF4-FFF2-40B4-BE49-F238E27FC236}">
                  <a16:creationId xmlns:a16="http://schemas.microsoft.com/office/drawing/2014/main" id="{30ECDB3A-288C-6CA2-A730-5CA5AB935AEC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66;p24">
              <a:extLst>
                <a:ext uri="{FF2B5EF4-FFF2-40B4-BE49-F238E27FC236}">
                  <a16:creationId xmlns:a16="http://schemas.microsoft.com/office/drawing/2014/main" id="{3783D98D-E08C-78A6-E827-D953F46E28D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67;p24">
              <a:extLst>
                <a:ext uri="{FF2B5EF4-FFF2-40B4-BE49-F238E27FC236}">
                  <a16:creationId xmlns:a16="http://schemas.microsoft.com/office/drawing/2014/main" id="{11850501-DEC7-E23F-ABC9-F6DA3F25EF5B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68;p24">
              <a:extLst>
                <a:ext uri="{FF2B5EF4-FFF2-40B4-BE49-F238E27FC236}">
                  <a16:creationId xmlns:a16="http://schemas.microsoft.com/office/drawing/2014/main" id="{629CFA18-FA42-F0BB-A300-0AF78D869B43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69;p24">
              <a:extLst>
                <a:ext uri="{FF2B5EF4-FFF2-40B4-BE49-F238E27FC236}">
                  <a16:creationId xmlns:a16="http://schemas.microsoft.com/office/drawing/2014/main" id="{FD14ED20-981E-DF7C-04C4-9141E0D53D76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70;p24">
              <a:extLst>
                <a:ext uri="{FF2B5EF4-FFF2-40B4-BE49-F238E27FC236}">
                  <a16:creationId xmlns:a16="http://schemas.microsoft.com/office/drawing/2014/main" id="{70721209-7249-7A7B-4993-2F6125CA8A18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71;p24">
              <a:extLst>
                <a:ext uri="{FF2B5EF4-FFF2-40B4-BE49-F238E27FC236}">
                  <a16:creationId xmlns:a16="http://schemas.microsoft.com/office/drawing/2014/main" id="{6033603F-CB26-D9FC-472A-F94CE85D4DB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72;p24">
              <a:extLst>
                <a:ext uri="{FF2B5EF4-FFF2-40B4-BE49-F238E27FC236}">
                  <a16:creationId xmlns:a16="http://schemas.microsoft.com/office/drawing/2014/main" id="{DA470829-1C85-8F23-3BFC-94774B9E9CE3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73;p24">
              <a:extLst>
                <a:ext uri="{FF2B5EF4-FFF2-40B4-BE49-F238E27FC236}">
                  <a16:creationId xmlns:a16="http://schemas.microsoft.com/office/drawing/2014/main" id="{7F1E469B-A244-7367-5718-3E6FDEEE14C5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74;p24">
              <a:extLst>
                <a:ext uri="{FF2B5EF4-FFF2-40B4-BE49-F238E27FC236}">
                  <a16:creationId xmlns:a16="http://schemas.microsoft.com/office/drawing/2014/main" id="{D3FAE552-9AA4-A503-5378-B5A99CDE3DEB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75;p24">
              <a:extLst>
                <a:ext uri="{FF2B5EF4-FFF2-40B4-BE49-F238E27FC236}">
                  <a16:creationId xmlns:a16="http://schemas.microsoft.com/office/drawing/2014/main" id="{186F3ECB-7C8F-6B62-5302-3C14F0D4723C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7" name="Picture 1056">
            <a:extLst>
              <a:ext uri="{FF2B5EF4-FFF2-40B4-BE49-F238E27FC236}">
                <a16:creationId xmlns:a16="http://schemas.microsoft.com/office/drawing/2014/main" id="{133FA6B2-78EC-7EA1-22D6-BC61D9A5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45" y="537490"/>
            <a:ext cx="2133468" cy="46386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198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4BBAB1C-4ACE-B511-1BBC-F6582415E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169AB4C7-31DD-5605-1C82-37AC58B30C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A2222A3F-27E7-C844-43D8-A1FDC677BAC9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8FC622C-1976-5C93-FFF3-9569FCD753D8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699D19-B7D1-BAEF-24C0-760A830B332C}"/>
              </a:ext>
            </a:extLst>
          </p:cNvPr>
          <p:cNvSpPr txBox="1">
            <a:spLocks/>
          </p:cNvSpPr>
          <p:nvPr/>
        </p:nvSpPr>
        <p:spPr>
          <a:xfrm>
            <a:off x="824806" y="863750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Community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5E822-B02C-5EB2-E64B-36FC1A37F964}"/>
              </a:ext>
            </a:extLst>
          </p:cNvPr>
          <p:cNvSpPr txBox="1"/>
          <p:nvPr/>
        </p:nvSpPr>
        <p:spPr>
          <a:xfrm>
            <a:off x="123920" y="1289055"/>
            <a:ext cx="3429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Cluster Formation</a:t>
            </a:r>
            <a:r>
              <a:rPr lang="en-US" sz="1500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: </a:t>
            </a:r>
          </a:p>
          <a:p>
            <a:r>
              <a:rPr lang="en-US" sz="1500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Detects and groups together articles that share a significant number of citations, signifying interconnected research themes.</a:t>
            </a:r>
            <a:endParaRPr lang="en-US" sz="1500" b="1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endParaRPr lang="en-US" sz="1500" b="0" i="0" dirty="0">
              <a:solidFill>
                <a:schemeClr val="tx1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algn="l"/>
            <a:r>
              <a:rPr lang="en-US" sz="1500" b="1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Uses Community Infomap</a:t>
            </a:r>
            <a:r>
              <a:rPr lang="en-US" sz="1500" b="0" i="0" dirty="0">
                <a:solidFill>
                  <a:schemeClr val="accent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: </a:t>
            </a:r>
          </a:p>
          <a:p>
            <a:pPr algn="l"/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Uses </a:t>
            </a:r>
            <a:r>
              <a:rPr lang="en-US" sz="1500" dirty="0">
                <a:latin typeface="Golos Text" panose="020B0604020202020204" charset="0"/>
                <a:cs typeface="Golos Text" panose="020B0604020202020204" charset="0"/>
              </a:rPr>
              <a:t>Maps of random walks on complex networks reveal community structure by M. Rosvall and C. T. Bergstrom</a:t>
            </a:r>
            <a:r>
              <a:rPr lang="en-US" sz="1500" b="0" i="0" dirty="0">
                <a:solidFill>
                  <a:schemeClr val="tx1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, known for effectively mapping complex networks, to outline the community structures that emerge from citation patterns.</a:t>
            </a:r>
            <a:br>
              <a:rPr lang="en-US" sz="1500" dirty="0">
                <a:solidFill>
                  <a:schemeClr val="tx1"/>
                </a:solidFill>
              </a:rPr>
            </a:b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CA8A4A-5864-54B9-B1BC-58616870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78" y="936327"/>
            <a:ext cx="4993151" cy="41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92BE93C8-2219-06B2-0B7A-4E9BA7CD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29">
            <a:extLst>
              <a:ext uri="{FF2B5EF4-FFF2-40B4-BE49-F238E27FC236}">
                <a16:creationId xmlns:a16="http://schemas.microsoft.com/office/drawing/2014/main" id="{5B11011B-F407-2800-DC92-C56340E7950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822" y="10691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12" name="Google Shape;471;p29">
            <a:extLst>
              <a:ext uri="{FF2B5EF4-FFF2-40B4-BE49-F238E27FC236}">
                <a16:creationId xmlns:a16="http://schemas.microsoft.com/office/drawing/2014/main" id="{1E0E4EB3-20FC-B6FE-5D46-93947D8D03C6}"/>
              </a:ext>
            </a:extLst>
          </p:cNvPr>
          <p:cNvCxnSpPr/>
          <p:nvPr/>
        </p:nvCxnSpPr>
        <p:spPr>
          <a:xfrm>
            <a:off x="1523500" y="63619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C0D369A-EBF7-68BA-27B0-ECD520DA4E0B}"/>
              </a:ext>
            </a:extLst>
          </p:cNvPr>
          <p:cNvSpPr txBox="1">
            <a:spLocks/>
          </p:cNvSpPr>
          <p:nvPr/>
        </p:nvSpPr>
        <p:spPr>
          <a:xfrm>
            <a:off x="2302499" y="284237"/>
            <a:ext cx="4844452" cy="7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Lev - Fridman Netlay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F59669-70A9-6604-544D-0528F176CB8B}"/>
              </a:ext>
            </a:extLst>
          </p:cNvPr>
          <p:cNvSpPr txBox="1">
            <a:spLocks/>
          </p:cNvSpPr>
          <p:nvPr/>
        </p:nvSpPr>
        <p:spPr>
          <a:xfrm>
            <a:off x="2377023" y="871043"/>
            <a:ext cx="2728988" cy="5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800" dirty="0"/>
              <a:t>Graph Coarsening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D4132-1BF7-D9A4-1A49-279DD756E4AE}"/>
              </a:ext>
            </a:extLst>
          </p:cNvPr>
          <p:cNvSpPr txBox="1"/>
          <p:nvPr/>
        </p:nvSpPr>
        <p:spPr>
          <a:xfrm>
            <a:off x="71363" y="1442150"/>
            <a:ext cx="48444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 Merging Nodes: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Nodes within the same community are merged into a super-node.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Creating new Edges: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New edges between super nodes are added, when there is an edge connecting nodes of the respective communities in the original graph.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Edge Weights: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The weight of the new edge is the average of aggregated weight of all edges connecting nodes from source cluster to nodes in the destination cluster.</a:t>
            </a:r>
            <a:b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</a:br>
            <a:endParaRPr lang="en-US" dirty="0">
              <a:solidFill>
                <a:schemeClr val="tx1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Normalizing Edge Weights: </a:t>
            </a:r>
            <a:r>
              <a:rPr lang="en-US" dirty="0">
                <a:solidFill>
                  <a:schemeClr val="tx1"/>
                </a:solidFill>
                <a:latin typeface="Golos Text" panose="020B0604020202020204" charset="0"/>
                <a:cs typeface="Golos Text" panose="020B0604020202020204" charset="0"/>
              </a:rPr>
              <a:t>normalization of edge weights in the newly simplified graph to a uniform range.</a:t>
            </a:r>
          </a:p>
        </p:txBody>
      </p:sp>
      <p:pic>
        <p:nvPicPr>
          <p:cNvPr id="2054" name="Picture 6" descr="Graph Algorithms (Part 2). Main concepts, properties, and… | by Maël Fabien  | Towards Data Science">
            <a:extLst>
              <a:ext uri="{FF2B5EF4-FFF2-40B4-BE49-F238E27FC236}">
                <a16:creationId xmlns:a16="http://schemas.microsoft.com/office/drawing/2014/main" id="{CB86DDC5-F81F-7A1A-E822-E253F0588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2" r="30088" b="15923"/>
          <a:stretch/>
        </p:blipFill>
        <p:spPr bwMode="auto">
          <a:xfrm>
            <a:off x="5259628" y="1165477"/>
            <a:ext cx="3274926" cy="30579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15654F-94C6-5C82-69FB-603C286F4E8C}"/>
              </a:ext>
            </a:extLst>
          </p:cNvPr>
          <p:cNvSpPr txBox="1"/>
          <p:nvPr/>
        </p:nvSpPr>
        <p:spPr>
          <a:xfrm>
            <a:off x="5687569" y="1442150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CDB7F-EFEC-27A6-6D54-D4EC23CAE903}"/>
              </a:ext>
            </a:extLst>
          </p:cNvPr>
          <p:cNvSpPr txBox="1"/>
          <p:nvPr/>
        </p:nvSpPr>
        <p:spPr>
          <a:xfrm>
            <a:off x="7837019" y="1178510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B98A9-31F5-3157-DE9A-DF32369CCC22}"/>
              </a:ext>
            </a:extLst>
          </p:cNvPr>
          <p:cNvSpPr txBox="1"/>
          <p:nvPr/>
        </p:nvSpPr>
        <p:spPr>
          <a:xfrm>
            <a:off x="7068922" y="2596312"/>
            <a:ext cx="2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7364784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2101</Words>
  <Application>Microsoft Office PowerPoint</Application>
  <PresentationFormat>On-screen Show (16:9)</PresentationFormat>
  <Paragraphs>328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Golos Text Medium</vt:lpstr>
      <vt:lpstr>Golos Text</vt:lpstr>
      <vt:lpstr>Bebas Neue</vt:lpstr>
      <vt:lpstr>Gantari</vt:lpstr>
      <vt:lpstr>Arial</vt:lpstr>
      <vt:lpstr>Cambria Math</vt:lpstr>
      <vt:lpstr>Söhne</vt:lpstr>
      <vt:lpstr>Calibri</vt:lpstr>
      <vt:lpstr>Artificial Intelligence by Slidesgo</vt:lpstr>
      <vt:lpstr>Capstone Project Phase B  - 61999 </vt:lpstr>
      <vt:lpstr>01</vt:lpstr>
      <vt:lpstr>02</vt:lpstr>
      <vt:lpstr>03</vt:lpstr>
      <vt:lpstr>PowerPoint Presentation</vt:lpstr>
      <vt:lpstr>PowerPoint Presentation</vt:lpstr>
      <vt:lpstr>06</vt:lpstr>
      <vt:lpstr>07</vt:lpstr>
      <vt:lpstr>08</vt:lpstr>
      <vt:lpstr>PowerPoint Presentation</vt:lpstr>
      <vt:lpstr>10</vt:lpstr>
      <vt:lpstr>11</vt:lpstr>
      <vt:lpstr>PowerPoint Presentation</vt:lpstr>
      <vt:lpstr>PowerPoint Presentation</vt:lpstr>
      <vt:lpstr>PowerPoint Presentation</vt:lpstr>
      <vt:lpstr>Link Prediction</vt:lpstr>
      <vt:lpstr>16</vt:lpstr>
      <vt:lpstr>PowerPoint Presentation</vt:lpstr>
      <vt:lpstr>18</vt:lpstr>
      <vt:lpstr>PowerPoint Presentation</vt:lpstr>
      <vt:lpstr>20</vt:lpstr>
      <vt:lpstr>21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1</dc:title>
  <dc:creator>Ilya Lev</dc:creator>
  <cp:lastModifiedBy>איליה לב</cp:lastModifiedBy>
  <cp:revision>20</cp:revision>
  <dcterms:modified xsi:type="dcterms:W3CDTF">2024-04-30T10:32:21Z</dcterms:modified>
</cp:coreProperties>
</file>